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60" r:id="rId2"/>
    <p:sldId id="263" r:id="rId3"/>
    <p:sldId id="271" r:id="rId4"/>
    <p:sldId id="272" r:id="rId5"/>
    <p:sldId id="256" r:id="rId6"/>
    <p:sldId id="262" r:id="rId7"/>
    <p:sldId id="258" r:id="rId8"/>
    <p:sldId id="257" r:id="rId9"/>
    <p:sldId id="270" r:id="rId10"/>
    <p:sldId id="264" r:id="rId11"/>
    <p:sldId id="269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3448" autoAdjust="0"/>
    <p:restoredTop sz="94660"/>
  </p:normalViewPr>
  <p:slideViewPr>
    <p:cSldViewPr>
      <p:cViewPr>
        <p:scale>
          <a:sx n="50" d="100"/>
          <a:sy n="50" d="100"/>
        </p:scale>
        <p:origin x="-172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B688A4-F5A4-414D-BFEF-FBCCFB3FEF34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66F2CC-981D-4BF2-8FA4-FD1469A5D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9292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B106E36-FD25-4E2D-B0AA-010F637433A0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oformi-foto.ru/png_tmp/25510.png"/>
          <p:cNvPicPr>
            <a:picLocks noChangeAspect="1" noChangeArrowheads="1"/>
          </p:cNvPicPr>
          <p:nvPr/>
        </p:nvPicPr>
        <p:blipFill>
          <a:blip r:embed="rId2"/>
          <a:srcRect b="12017"/>
          <a:stretch>
            <a:fillRect/>
          </a:stretch>
        </p:blipFill>
        <p:spPr bwMode="auto">
          <a:xfrm>
            <a:off x="-1" y="0"/>
            <a:ext cx="9174775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357290" y="1857364"/>
            <a:ext cx="44291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РУССКИЕ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традиции: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Arial Black" pitchFamily="34" charset="0"/>
                <a:ea typeface="Verdana" pitchFamily="34" charset="0"/>
                <a:cs typeface="Verdana" pitchFamily="34" charset="0"/>
              </a:rPr>
              <a:t>ЧАЕПИТИЕ</a:t>
            </a:r>
            <a:endParaRPr lang="ru-RU" sz="4800" dirty="0">
              <a:solidFill>
                <a:srgbClr val="FF0000"/>
              </a:solidFill>
              <a:latin typeface="Arial Black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3" y="4143381"/>
            <a:ext cx="56436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Подготовительная группа «Крепыши» </a:t>
            </a:r>
          </a:p>
          <a:p>
            <a:pPr algn="ctr"/>
            <a:r>
              <a:rPr lang="ru-RU" sz="2400" b="1" i="1" dirty="0" err="1" smtClean="0">
                <a:solidFill>
                  <a:srgbClr val="002060"/>
                </a:solidFill>
                <a:latin typeface="+mj-lt"/>
              </a:rPr>
              <a:t>Дериглазова</a:t>
            </a:r>
            <a:r>
              <a:rPr lang="ru-RU" sz="2400" b="1" i="1" dirty="0" smtClean="0">
                <a:solidFill>
                  <a:srgbClr val="002060"/>
                </a:solidFill>
                <a:latin typeface="+mj-lt"/>
              </a:rPr>
              <a:t>  Александр</a:t>
            </a:r>
            <a:r>
              <a:rPr lang="ru-RU" sz="2400" i="1" dirty="0" smtClean="0">
                <a:solidFill>
                  <a:srgbClr val="002060"/>
                </a:solidFill>
                <a:latin typeface="+mj-lt"/>
              </a:rPr>
              <a:t>а</a:t>
            </a:r>
            <a:endParaRPr lang="ru-RU" sz="2400" i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1506" name="Picture 2" descr="https://sun9-55.userapi.com/impg/4nzoJVsATWMFTIQ3585ucTgjiTEXriJ0DgJE5w/qh34sg3kSts.jpg?size=1280x960&amp;quality=95&amp;sign=6294a7a1525bab15fd520a601745af5f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6048417" cy="45363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000232" y="428604"/>
            <a:ext cx="5072098" cy="9194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Игра  за чашкой чая «Пирамидки»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172" name="Picture 4" descr="http://fl.litclub.net/u/l/luniel/a/86/cary_gory.jpg"/>
          <p:cNvPicPr>
            <a:picLocks noChangeAspect="1" noChangeArrowheads="1"/>
          </p:cNvPicPr>
          <p:nvPr/>
        </p:nvPicPr>
        <p:blipFill>
          <a:blip r:embed="rId4" cstate="print"/>
          <a:srcRect l="12343" r="4496"/>
          <a:stretch>
            <a:fillRect/>
          </a:stretch>
        </p:blipFill>
        <p:spPr bwMode="auto">
          <a:xfrm>
            <a:off x="6926094" y="2928934"/>
            <a:ext cx="1980273" cy="178595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5400000" flipH="1">
            <a:off x="-2309063" y="2745486"/>
            <a:ext cx="6832640" cy="1643074"/>
          </a:xfrm>
          <a:prstGeom prst="rect">
            <a:avLst/>
          </a:prstGeom>
          <a:noFill/>
        </p:spPr>
        <p:txBody>
          <a:bodyPr vert="vert270" wrap="square" rtlCol="0" anchor="b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П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Г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Р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М?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2071670" y="2287615"/>
            <a:ext cx="6500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</a:rPr>
              <a:t>Доскажи пословицу</a:t>
            </a:r>
            <a:endParaRPr lang="ru-RU" sz="4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3643314"/>
            <a:ext cx="75723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Чай  пьешь –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до 100 лет…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Чай пить –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не дрова…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Чай у нас китайский, а  сахарок…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Береги в доме добро, а </a:t>
            </a:r>
            <a:r>
              <a:rPr lang="ru-RU" sz="2800" smtClean="0">
                <a:solidFill>
                  <a:schemeClr val="accent2">
                    <a:lumMod val="50000"/>
                  </a:schemeClr>
                </a:solidFill>
                <a:latin typeface="Arial Black" pitchFamily="34" charset="0"/>
              </a:rPr>
              <a:t>в чае..</a:t>
            </a:r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5400000" flipH="1">
            <a:off x="-2309063" y="2745486"/>
            <a:ext cx="6832640" cy="1643074"/>
          </a:xfrm>
          <a:prstGeom prst="rect">
            <a:avLst/>
          </a:prstGeom>
          <a:noFill/>
        </p:spPr>
        <p:txBody>
          <a:bodyPr vert="vert270" wrap="square" rtlCol="0" anchor="b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П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О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И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Г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Р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А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Е</a:t>
            </a:r>
          </a:p>
          <a:p>
            <a:r>
              <a:rPr lang="ru-RU" sz="5400" dirty="0" smtClean="0">
                <a:solidFill>
                  <a:srgbClr val="FF0000"/>
                </a:solidFill>
                <a:latin typeface="Arial Black" pitchFamily="34" charset="0"/>
              </a:rPr>
              <a:t>М?</a:t>
            </a:r>
            <a:endParaRPr lang="ru-RU" sz="54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2071670" y="1649552"/>
            <a:ext cx="65008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olidFill>
                  <a:srgbClr val="C00000"/>
                </a:solidFill>
                <a:latin typeface="Arial Black" pitchFamily="34" charset="0"/>
              </a:rPr>
              <a:t>МОЛОДЦЫ!</a:t>
            </a:r>
            <a:endParaRPr lang="ru-RU" sz="6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1604" y="3071810"/>
            <a:ext cx="75723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-Чай 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пьешь - до ста лет проживешь. 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-Чай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пить - не дрова рубить.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-Чай у нас китайский, а сахарок хозяйский.</a:t>
            </a:r>
          </a:p>
          <a:p>
            <a:pPr>
              <a:lnSpc>
                <a:spcPct val="15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-Береги в доме добро, а </a:t>
            </a:r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в чае тепло.</a:t>
            </a:r>
            <a:endParaRPr lang="ru-RU" sz="28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lnSpc>
                <a:spcPct val="150000"/>
              </a:lnSpc>
            </a:pPr>
            <a:endParaRPr lang="ru-RU" sz="28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4577" name="Picture 1" descr="C:\Users\Maria\Desktop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929190" y="1000108"/>
            <a:ext cx="40005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4581" name="Picture 5" descr="https://gif.ovh/Ukrainian-gif/%D1%87%D0%B0%D0%B9%20Gif/%D1%87%D0%B0%D0%B9%20Gif%20(7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174" y="5602021"/>
            <a:ext cx="1928826" cy="12559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2530" name="Picture 2" descr="https://sun9-10.userapi.com/impg/OtNsZ3AxVq1e7pemfxB8RGQ2_nzaKFQexfz-nw/5Cfkh81-acY.jpg?size=1280x960&amp;quality=95&amp;sign=e0151c065331650774ddd685834fc3bd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28736"/>
            <a:ext cx="4310093" cy="323257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357422" y="285729"/>
            <a:ext cx="4572031" cy="9194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Наша семейная традиция: русское чаепитие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8" descr="https://img1.liveinternet.ru/images/attach/d/1/134/2/134002047_SSRRRRRSRS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928670"/>
            <a:ext cx="1466623" cy="2337105"/>
          </a:xfrm>
          <a:prstGeom prst="rect">
            <a:avLst/>
          </a:prstGeom>
          <a:noFill/>
        </p:spPr>
      </p:pic>
      <p:pic>
        <p:nvPicPr>
          <p:cNvPr id="8" name="Picture 2" descr="https://sun9-56.userapi.com/impg/er6QCMNVNzs7mnq_VL7HwdYkgh6zR2PHU8dhZQ/ffsAIdnCbPg.jpg?size=1280x960&amp;quality=95&amp;sign=5c81d2d39bc2324edfc5de26c396eba6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20" y="3286124"/>
            <a:ext cx="4143404" cy="310755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4572000" y="5072074"/>
            <a:ext cx="4000528" cy="1357322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 самовара не скучаем -разговор ведем за чаем!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s://sun9-1.userapi.com/impg/JQm3SC--8RnRJFLj-k-Zi0NmIQkpZtRCxTmGDA/z7Jgmcs45Uw.jpg?size=810x1080&amp;quality=95&amp;sign=03dd9d16f528c6638fcd549a75326b24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1071546"/>
            <a:ext cx="4786346" cy="55721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500298" y="428604"/>
            <a:ext cx="4071966" cy="5107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Виды чая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52" name="AutoShape 4" descr="https://receptnapitkov.ru/wp-content/uploads/2017/08/%D1%83%D1%81%D0%BF%D0%BE%D0%BA%D0%B0%D0%B8%D0%B2%D0%B0%D1%8E%D1%89%D0%B8%D0%B9-%D1%87%D0%B0%D0%B9-%D1%80%D0%B5%D1%86%D0%B5%D0%BF%D1%82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receptnapitkov.ru/wp-content/uploads/2017/08/%D1%83%D1%81%D0%BF%D0%BE%D0%BA%D0%B0%D0%B8%D0%B2%D0%B0%D1%8E%D1%89%D0%B8%D0%B9-%D1%87%D0%B0%D0%B9-%D1%80%D0%B5%D1%86%D0%B5%D0%BF%D1%82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https://static9.depositphotos.com/1001651/1103/i/950/depositphotos_11030309-stock-photo-mortar-with-healing-herbs-a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929066"/>
            <a:ext cx="1857388" cy="25003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2060" name="Picture 12" descr="https://avatars.mds.yandex.net/get-zen_doc/1675790/pub_5ecfc6bb7c1a732a1551a122_5ecfc900893ed50f27e9afd5/scale_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4000504"/>
            <a:ext cx="1928826" cy="242889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2062" name="Picture 14" descr="https://avatars.mds.yandex.net/get-zen_doc/1866022/pub_5fa3f1cb8eb5b23a30f70826_5fa3f2ad1aeb58326c0c67c5/scale_1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1214422"/>
            <a:ext cx="2214546" cy="20002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2064" name="Picture 16" descr="https://eda-land.ru/images/article/orig/2018/08/ivan-chaj-poleznye-svojstva-i-protivopokazaniya-pravila-primeneniya-kipreya-uzkolistnogo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1142984"/>
            <a:ext cx="2140896" cy="20717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4" name="Picture 4" descr="https://sun9-23.userapi.com/impg/NuXSH-YcW4nB9Wp50mmBTdmcZoBDpWmKIgrRSg/xacJBHa453o.jpg?size=1280x960&amp;quality=95&amp;sign=9ae973d2bc0bf5428a4569449cf8d7eb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714752"/>
            <a:ext cx="3643338" cy="27325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2" name="Picture 2" descr="https://sun9-41.userapi.com/impg/oBMTDn3c3qwPPPab28s8qG0RJEndolVDMxTnsQ/hTX6R1EwFqk.jpg?size=1280x960&amp;quality=95&amp;sign=d7cbedde04b3b10c7af35c073232c9ca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9" y="3714752"/>
            <a:ext cx="3571900" cy="26789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6" name="Picture 6" descr="https://sun9-88.userapi.com/impg/jtlIOmkHoJU54nTQAO0trQ2ERJOOWKPmHmL3LQ/4zkUDZnwHdk.jpg?size=1280x960&amp;quality=95&amp;sign=10df4b80cc53cf0be08bfe229028ddb9&amp;type=albu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642918"/>
            <a:ext cx="3619525" cy="271464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0488" name="Picture 8" descr="https://animo2.ucoz.ru/_ph/108/2/53015803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5572140"/>
            <a:ext cx="1285859" cy="128586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071538" y="928670"/>
            <a:ext cx="42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1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14414" y="3857628"/>
            <a:ext cx="5715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2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86380" y="3857628"/>
            <a:ext cx="50006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3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876" y="714356"/>
            <a:ext cx="4143404" cy="91940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Как правильно заваривать чай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6" name="AutoShape 2" descr="заварочный чайник и кукла грел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4" descr="заварочный чайник и кукла грел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030" name="Picture 6" descr="https://sun9-88.userapi.com/impg/dYUqrKV0pSs3w7zyKLs1JjtrUVrCaXgaXYhIkA/PLZZF3JiE0w.jpg?size=1280x960&amp;quality=95&amp;sign=3a2df35e37fb23fde5c320779a258d59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714488"/>
            <a:ext cx="6215106" cy="466133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143107" y="928671"/>
            <a:ext cx="5357851" cy="461665"/>
          </a:xfrm>
          <a:prstGeom prst="roundRect">
            <a:avLst>
              <a:gd name="adj" fmla="val 0"/>
            </a:avLst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Самые вкусные добавки к чаю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2" name="Picture 4" descr="https://www.pngmart.com/files/10/Jam-Jar-PNG-HD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86322"/>
            <a:ext cx="2415320" cy="2071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 descr="https://sun9-6.userapi.com/impg/1a_Z_B_XHWa4JDlT33QQt1rJ17KYsxXuNZWnyw/HOqmKxxrueg.jpg?size=1280x960&amp;quality=95&amp;sign=f4f38dd2ab9f919f2e1834efbab1bb6e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857364"/>
            <a:ext cx="5810290" cy="435771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071670" y="714356"/>
            <a:ext cx="5145361" cy="5107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Из какой посуды пьют чай 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2" descr="WISHLIST.RU Стакан с подстаканником.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4357694"/>
            <a:ext cx="2071700" cy="207170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9222" name="Picture 6" descr="Чашка с блюдцем чайная ф.Тюльпан рис.Золотые травки, Чайные и кофейные пары..."/>
          <p:cNvPicPr>
            <a:picLocks noChangeAspect="1" noChangeArrowheads="1"/>
          </p:cNvPicPr>
          <p:nvPr/>
        </p:nvPicPr>
        <p:blipFill>
          <a:blip r:embed="rId5">
            <a:lum bright="-10000" contrast="10000"/>
          </a:blip>
          <a:srcRect/>
          <a:stretch>
            <a:fillRect/>
          </a:stretch>
        </p:blipFill>
        <p:spPr bwMode="auto">
          <a:xfrm>
            <a:off x="6469032" y="1714488"/>
            <a:ext cx="2302209" cy="207170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https://sun9-19.userapi.com/impg/qdTO9BuXSz_Fp-xYHSIGSkkoxNxW5cTo_yUhuA/UUV51mtVp2o.jpg?size=1280x960&amp;quality=95&amp;sign=ee2003abe7469a432d118be71763c859&amp;type=album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428596" y="1698450"/>
            <a:ext cx="6000792" cy="465367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500166" y="785794"/>
            <a:ext cx="3429023" cy="5107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Ждем гостей!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42" name="Picture 2" descr="https://sun9-13.userapi.com/impg/002cW4NiqeDCAScQm8Khw4IaQAld3qxurWUWTw/Dm-k2gprrz4.jpg?size=1280x960&amp;quality=95&amp;sign=153ee514a678e7eb4619f029e0189e63&amp;type=album"/>
          <p:cNvPicPr>
            <a:picLocks noChangeAspect="1" noChangeArrowheads="1"/>
          </p:cNvPicPr>
          <p:nvPr/>
        </p:nvPicPr>
        <p:blipFill>
          <a:blip r:embed="rId4" cstate="print"/>
          <a:srcRect t="28421"/>
          <a:stretch>
            <a:fillRect/>
          </a:stretch>
        </p:blipFill>
        <p:spPr bwMode="auto">
          <a:xfrm>
            <a:off x="6000760" y="285728"/>
            <a:ext cx="2867292" cy="142876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6" name="Picture 8" descr="https://img1.liveinternet.ru/images/attach/d/1/134/2/134002047_SSRRRRRSRS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6786578" y="2944927"/>
            <a:ext cx="2357422" cy="39130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122" name="Picture 2" descr="https://sun9-88.userapi.com/impg/i3alai8KfxYubOk2te77iA3bR9xMiMmAy3VyEA/TxUYPz1dF00.jpg?size=1280x960&amp;quality=95&amp;sign=c0378fbee64d6f30fffe58810982c3bb&amp;type=album"/>
          <p:cNvPicPr>
            <a:picLocks noChangeAspect="1" noChangeArrowheads="1"/>
          </p:cNvPicPr>
          <p:nvPr/>
        </p:nvPicPr>
        <p:blipFill>
          <a:blip r:embed="rId3"/>
          <a:srcRect t="7631"/>
          <a:stretch>
            <a:fillRect/>
          </a:stretch>
        </p:blipFill>
        <p:spPr bwMode="auto">
          <a:xfrm>
            <a:off x="928662" y="1643050"/>
            <a:ext cx="5929354" cy="410768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214414" y="571480"/>
            <a:ext cx="3429023" cy="510778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Угощения к чаю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1266" name="Picture 2" descr="https://sun9-40.userapi.com/impg/HPf3R1cTw4mDheqqg04WRWLFGwvA4YbVDVIbxg/OFK4-PdZdws.jpg?size=1280x960&amp;quality=95&amp;sign=43f6d98fcc7e456d47af710467512788&amp;type=album"/>
          <p:cNvPicPr>
            <a:picLocks noChangeAspect="1" noChangeArrowheads="1"/>
          </p:cNvPicPr>
          <p:nvPr/>
        </p:nvPicPr>
        <p:blipFill>
          <a:blip r:embed="rId4" cstate="print"/>
          <a:srcRect t="23340" b="19608"/>
          <a:stretch>
            <a:fillRect/>
          </a:stretch>
        </p:blipFill>
        <p:spPr bwMode="auto">
          <a:xfrm>
            <a:off x="285720" y="5357826"/>
            <a:ext cx="2887167" cy="123540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  <p:pic>
        <p:nvPicPr>
          <p:cNvPr id="11268" name="Picture 4" descr="https://sun9-85.userapi.com/impg/IjcRnx9VveUVgphmy_PdrcIMVSOzVVNgVoY3tw/tOoIe6IWvbY.jpg?size=810x1080&amp;quality=95&amp;sign=eaa6bbed23724a8cf98260ba8242e854&amp;type=album"/>
          <p:cNvPicPr>
            <a:picLocks noChangeAspect="1" noChangeArrowheads="1"/>
          </p:cNvPicPr>
          <p:nvPr/>
        </p:nvPicPr>
        <p:blipFill>
          <a:blip r:embed="rId5" cstate="print"/>
          <a:srcRect t="14443" b="9596"/>
          <a:stretch>
            <a:fillRect/>
          </a:stretch>
        </p:blipFill>
        <p:spPr bwMode="auto">
          <a:xfrm>
            <a:off x="6215074" y="4786322"/>
            <a:ext cx="1833885" cy="185738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072066" y="214290"/>
            <a:ext cx="3857652" cy="1328023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Много чая,  угощения, приятная компания  -это чай по-русски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Maria\Desktop\1613464948_65-p-fon-dlya-prezentatsii-v-narodnom-stile-9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https://sun9-1.userapi.com/impg/JQm3SC--8RnRJFLj-k-Zi0NmIQkpZtRCxTmGDA/z7Jgmcs45Uw.jpg?size=810x1080&amp;quality=95&amp;sign=03dd9d16f528c6638fcd549a75326b24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785794"/>
            <a:ext cx="4786346" cy="564360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643438" y="428604"/>
            <a:ext cx="4071966" cy="919401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Игра  за чашкой чая</a:t>
            </a:r>
          </a:p>
          <a:p>
            <a:pPr algn="ctr"/>
            <a:r>
              <a:rPr lang="ru-RU" sz="2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«Чайный калейдоскоп»</a:t>
            </a:r>
            <a:endParaRPr lang="ru-RU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2" descr="https://im0-tub-ru.yandex.net/i?id=7a85fef964d96c70be1847dde83ac126-l&amp;ref=rim&amp;n=13&amp;w=1080&amp;h=108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3000372"/>
            <a:ext cx="3357586" cy="335758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1198</TotalTime>
  <Words>173</Words>
  <Application>Microsoft Office PowerPoint</Application>
  <PresentationFormat>Экран (4:3)</PresentationFormat>
  <Paragraphs>46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Кнопка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Maria</cp:lastModifiedBy>
  <cp:revision>84</cp:revision>
  <dcterms:modified xsi:type="dcterms:W3CDTF">2022-03-21T15:17:59Z</dcterms:modified>
</cp:coreProperties>
</file>