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1" r:id="rId4"/>
    <p:sldId id="263" r:id="rId5"/>
    <p:sldId id="264" r:id="rId6"/>
    <p:sldId id="265" r:id="rId7"/>
    <p:sldId id="266" r:id="rId8"/>
    <p:sldId id="267" r:id="rId9"/>
    <p:sldId id="269" r:id="rId10"/>
    <p:sldId id="271" r:id="rId11"/>
    <p:sldId id="278" r:id="rId12"/>
    <p:sldId id="277" r:id="rId13"/>
    <p:sldId id="26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BE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8799B23B-EC83-4686-B30A-512413B5E67A}" styleName="Светлый стиль 3 - акцент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258" y="-28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A830F6-C624-4370-A014-D7FE2DF97F8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5543B22A-FC16-49EA-BC40-E59BE84D7145}">
      <dgm:prSet phldrT="[Текст]" phldr="1"/>
      <dgm:spPr>
        <a:solidFill>
          <a:srgbClr val="FABE00"/>
        </a:solidFill>
        <a:ln>
          <a:solidFill>
            <a:srgbClr val="FFC000"/>
          </a:solidFill>
        </a:ln>
      </dgm:spPr>
      <dgm:t>
        <a:bodyPr/>
        <a:lstStyle/>
        <a:p>
          <a:endParaRPr lang="ru-RU" dirty="0"/>
        </a:p>
      </dgm:t>
    </dgm:pt>
    <dgm:pt modelId="{4C3800FE-6293-4415-9D25-841A6BFF6A5B}" type="parTrans" cxnId="{42662EC0-C669-47C4-99C8-9BE1793DB49B}">
      <dgm:prSet/>
      <dgm:spPr/>
      <dgm:t>
        <a:bodyPr/>
        <a:lstStyle/>
        <a:p>
          <a:endParaRPr lang="ru-RU"/>
        </a:p>
      </dgm:t>
    </dgm:pt>
    <dgm:pt modelId="{60CEB800-D399-4414-ACAF-E6FAA23EAE08}" type="sibTrans" cxnId="{42662EC0-C669-47C4-99C8-9BE1793DB49B}">
      <dgm:prSet/>
      <dgm:spPr/>
      <dgm:t>
        <a:bodyPr/>
        <a:lstStyle/>
        <a:p>
          <a:endParaRPr lang="ru-RU"/>
        </a:p>
      </dgm:t>
    </dgm:pt>
    <dgm:pt modelId="{E04A0410-53FD-41FD-8F5F-6823E73BB841}">
      <dgm:prSet phldrT="[Текст]" custT="1"/>
      <dgm:spPr>
        <a:ln w="57150">
          <a:solidFill>
            <a:srgbClr val="FFC000"/>
          </a:solidFill>
        </a:ln>
      </dgm:spPr>
      <dgm:t>
        <a:bodyPr/>
        <a:lstStyle/>
        <a:p>
          <a:pPr algn="l"/>
          <a:r>
            <a:rPr lang="ru-RU" sz="3200" b="1" dirty="0" smtClean="0">
              <a:solidFill>
                <a:srgbClr val="00B050"/>
              </a:solidFill>
            </a:rPr>
            <a:t>Подготовительный</a:t>
          </a:r>
          <a:endParaRPr lang="ru-RU" sz="3200" dirty="0"/>
        </a:p>
      </dgm:t>
    </dgm:pt>
    <dgm:pt modelId="{3F6B2BCC-C17D-4127-BA58-3F228718C98D}" type="parTrans" cxnId="{601E4171-2543-4808-95B8-8FDB89BD52FC}">
      <dgm:prSet/>
      <dgm:spPr/>
      <dgm:t>
        <a:bodyPr/>
        <a:lstStyle/>
        <a:p>
          <a:endParaRPr lang="ru-RU"/>
        </a:p>
      </dgm:t>
    </dgm:pt>
    <dgm:pt modelId="{23C4E196-98C0-4EA3-BC5D-CC398D473C4A}" type="sibTrans" cxnId="{601E4171-2543-4808-95B8-8FDB89BD52FC}">
      <dgm:prSet/>
      <dgm:spPr/>
      <dgm:t>
        <a:bodyPr/>
        <a:lstStyle/>
        <a:p>
          <a:endParaRPr lang="ru-RU"/>
        </a:p>
      </dgm:t>
    </dgm:pt>
    <dgm:pt modelId="{519E7F60-D7F8-4E04-A366-F6F3A97ADEF4}">
      <dgm:prSet phldrT="[Текст]" phldr="1"/>
      <dgm:spPr>
        <a:solidFill>
          <a:srgbClr val="FABE00"/>
        </a:solidFill>
        <a:ln>
          <a:solidFill>
            <a:srgbClr val="FFC000"/>
          </a:solidFill>
        </a:ln>
      </dgm:spPr>
      <dgm:t>
        <a:bodyPr/>
        <a:lstStyle/>
        <a:p>
          <a:endParaRPr lang="ru-RU" dirty="0"/>
        </a:p>
      </dgm:t>
    </dgm:pt>
    <dgm:pt modelId="{FD3E4D20-3B01-4317-8E45-1C78FBBA5C5C}" type="parTrans" cxnId="{CD697B7D-D33A-4CFE-9C66-58F038ACE06D}">
      <dgm:prSet/>
      <dgm:spPr/>
      <dgm:t>
        <a:bodyPr/>
        <a:lstStyle/>
        <a:p>
          <a:endParaRPr lang="ru-RU"/>
        </a:p>
      </dgm:t>
    </dgm:pt>
    <dgm:pt modelId="{1723D914-62C5-4CAA-9D50-7F1EB8C726D8}" type="sibTrans" cxnId="{CD697B7D-D33A-4CFE-9C66-58F038ACE06D}">
      <dgm:prSet/>
      <dgm:spPr/>
      <dgm:t>
        <a:bodyPr/>
        <a:lstStyle/>
        <a:p>
          <a:endParaRPr lang="ru-RU"/>
        </a:p>
      </dgm:t>
    </dgm:pt>
    <dgm:pt modelId="{A997A9BA-8651-4A2E-BB5D-F846A462419B}">
      <dgm:prSet phldrT="[Текст]" custT="1"/>
      <dgm:spPr>
        <a:ln w="57150">
          <a:solidFill>
            <a:srgbClr val="FFC000"/>
          </a:solidFill>
        </a:ln>
      </dgm:spPr>
      <dgm:t>
        <a:bodyPr/>
        <a:lstStyle/>
        <a:p>
          <a:pPr algn="l"/>
          <a:r>
            <a:rPr lang="ru-RU" sz="3200" b="1" dirty="0" smtClean="0">
              <a:solidFill>
                <a:srgbClr val="00B050"/>
              </a:solidFill>
            </a:rPr>
            <a:t>Основной</a:t>
          </a:r>
          <a:endParaRPr lang="ru-RU" sz="3200" b="1" dirty="0">
            <a:solidFill>
              <a:srgbClr val="00B050"/>
            </a:solidFill>
          </a:endParaRPr>
        </a:p>
      </dgm:t>
    </dgm:pt>
    <dgm:pt modelId="{7DE04A18-2CA4-4978-BA1A-8F56B3923C7D}" type="parTrans" cxnId="{742D334D-E99E-4FFA-A29D-C4876726A7DF}">
      <dgm:prSet/>
      <dgm:spPr/>
      <dgm:t>
        <a:bodyPr/>
        <a:lstStyle/>
        <a:p>
          <a:endParaRPr lang="ru-RU"/>
        </a:p>
      </dgm:t>
    </dgm:pt>
    <dgm:pt modelId="{CD21DEC8-83C3-4431-885C-3C6A05D309CB}" type="sibTrans" cxnId="{742D334D-E99E-4FFA-A29D-C4876726A7DF}">
      <dgm:prSet/>
      <dgm:spPr/>
      <dgm:t>
        <a:bodyPr/>
        <a:lstStyle/>
        <a:p>
          <a:endParaRPr lang="ru-RU"/>
        </a:p>
      </dgm:t>
    </dgm:pt>
    <dgm:pt modelId="{2DDFC77F-0CE6-49F6-AD7F-5BBDC2B54AAA}">
      <dgm:prSet phldrT="[Текст]" phldr="1"/>
      <dgm:spPr>
        <a:solidFill>
          <a:srgbClr val="FABE00"/>
        </a:solidFill>
        <a:ln>
          <a:solidFill>
            <a:srgbClr val="FFC000"/>
          </a:solidFill>
        </a:ln>
      </dgm:spPr>
      <dgm:t>
        <a:bodyPr/>
        <a:lstStyle/>
        <a:p>
          <a:endParaRPr lang="ru-RU" dirty="0"/>
        </a:p>
      </dgm:t>
    </dgm:pt>
    <dgm:pt modelId="{E9B5CE38-0F39-45DC-BABF-48D9ED3B9FD5}" type="parTrans" cxnId="{A98B4D56-6576-4005-AA16-2F13B4897B6D}">
      <dgm:prSet/>
      <dgm:spPr/>
      <dgm:t>
        <a:bodyPr/>
        <a:lstStyle/>
        <a:p>
          <a:endParaRPr lang="ru-RU"/>
        </a:p>
      </dgm:t>
    </dgm:pt>
    <dgm:pt modelId="{A8333CB9-BE8E-4898-9835-5F56A7E51908}" type="sibTrans" cxnId="{A98B4D56-6576-4005-AA16-2F13B4897B6D}">
      <dgm:prSet/>
      <dgm:spPr/>
      <dgm:t>
        <a:bodyPr/>
        <a:lstStyle/>
        <a:p>
          <a:endParaRPr lang="ru-RU"/>
        </a:p>
      </dgm:t>
    </dgm:pt>
    <dgm:pt modelId="{72BB0676-1C06-4F6D-9EE9-01C0C13EF48E}">
      <dgm:prSet phldrT="[Текст]" custT="1"/>
      <dgm:spPr>
        <a:ln w="57150">
          <a:solidFill>
            <a:srgbClr val="FFC000"/>
          </a:solidFill>
        </a:ln>
      </dgm:spPr>
      <dgm:t>
        <a:bodyPr/>
        <a:lstStyle/>
        <a:p>
          <a:pPr algn="l"/>
          <a:r>
            <a:rPr lang="ru-RU" sz="3200" b="1" dirty="0" smtClean="0">
              <a:solidFill>
                <a:srgbClr val="00B050"/>
              </a:solidFill>
            </a:rPr>
            <a:t>Заключительный</a:t>
          </a:r>
          <a:endParaRPr lang="ru-RU" sz="3200" b="1" dirty="0">
            <a:solidFill>
              <a:srgbClr val="00B050"/>
            </a:solidFill>
          </a:endParaRPr>
        </a:p>
      </dgm:t>
    </dgm:pt>
    <dgm:pt modelId="{C40738D9-A08F-42A0-8E99-E6AFB9BC941A}" type="parTrans" cxnId="{76A34EA5-852F-400C-8EED-7A1054E4B845}">
      <dgm:prSet/>
      <dgm:spPr/>
      <dgm:t>
        <a:bodyPr/>
        <a:lstStyle/>
        <a:p>
          <a:endParaRPr lang="ru-RU"/>
        </a:p>
      </dgm:t>
    </dgm:pt>
    <dgm:pt modelId="{5E02FBE5-38E7-41C7-A7FC-FB09A7E91C30}" type="sibTrans" cxnId="{76A34EA5-852F-400C-8EED-7A1054E4B845}">
      <dgm:prSet/>
      <dgm:spPr/>
      <dgm:t>
        <a:bodyPr/>
        <a:lstStyle/>
        <a:p>
          <a:endParaRPr lang="ru-RU"/>
        </a:p>
      </dgm:t>
    </dgm:pt>
    <dgm:pt modelId="{D28605CD-A404-4AB7-962D-382781009C2E}">
      <dgm:prSet phldrT="[Текст]" custT="1"/>
      <dgm:spPr>
        <a:ln w="57150">
          <a:solidFill>
            <a:srgbClr val="FFC000"/>
          </a:solidFill>
        </a:ln>
      </dgm:spPr>
      <dgm:t>
        <a:bodyPr/>
        <a:lstStyle/>
        <a:p>
          <a:pPr algn="l"/>
          <a:endParaRPr lang="ru-RU" sz="2800" b="1" dirty="0">
            <a:solidFill>
              <a:srgbClr val="00B050"/>
            </a:solidFill>
          </a:endParaRPr>
        </a:p>
      </dgm:t>
    </dgm:pt>
    <dgm:pt modelId="{BA36A05F-B2EF-4766-9FE7-CB5B8746CA20}" type="parTrans" cxnId="{93FE09BB-FF0E-4462-8F93-968DA9923AAA}">
      <dgm:prSet/>
      <dgm:spPr/>
      <dgm:t>
        <a:bodyPr/>
        <a:lstStyle/>
        <a:p>
          <a:endParaRPr lang="ru-RU"/>
        </a:p>
      </dgm:t>
    </dgm:pt>
    <dgm:pt modelId="{25713B08-BC0B-46BD-82BA-965CF319E522}" type="sibTrans" cxnId="{93FE09BB-FF0E-4462-8F93-968DA9923AAA}">
      <dgm:prSet/>
      <dgm:spPr/>
      <dgm:t>
        <a:bodyPr/>
        <a:lstStyle/>
        <a:p>
          <a:endParaRPr lang="ru-RU"/>
        </a:p>
      </dgm:t>
    </dgm:pt>
    <dgm:pt modelId="{2C534DD4-F354-49E5-B52E-E19407B2B0F1}">
      <dgm:prSet phldrT="[Текст]" custT="1"/>
      <dgm:spPr>
        <a:ln w="57150">
          <a:solidFill>
            <a:srgbClr val="FFC000"/>
          </a:solidFill>
        </a:ln>
      </dgm:spPr>
      <dgm:t>
        <a:bodyPr/>
        <a:lstStyle/>
        <a:p>
          <a:pPr algn="l"/>
          <a:endParaRPr lang="ru-RU" sz="2800" b="1" dirty="0">
            <a:solidFill>
              <a:srgbClr val="00B050"/>
            </a:solidFill>
          </a:endParaRPr>
        </a:p>
      </dgm:t>
    </dgm:pt>
    <dgm:pt modelId="{4097A1A6-29A5-4DBE-B605-F8C62C6E9203}" type="parTrans" cxnId="{E30CFBD8-390B-4EE8-BD87-3B3F1862C9DD}">
      <dgm:prSet/>
      <dgm:spPr/>
      <dgm:t>
        <a:bodyPr/>
        <a:lstStyle/>
        <a:p>
          <a:endParaRPr lang="ru-RU"/>
        </a:p>
      </dgm:t>
    </dgm:pt>
    <dgm:pt modelId="{00DF08BA-A074-4919-B2BD-D674154038A1}" type="sibTrans" cxnId="{E30CFBD8-390B-4EE8-BD87-3B3F1862C9DD}">
      <dgm:prSet/>
      <dgm:spPr/>
      <dgm:t>
        <a:bodyPr/>
        <a:lstStyle/>
        <a:p>
          <a:endParaRPr lang="ru-RU"/>
        </a:p>
      </dgm:t>
    </dgm:pt>
    <dgm:pt modelId="{FF19D3B4-9DEE-4C41-AA20-BD24A428759A}">
      <dgm:prSet phldrT="[Текст]" custT="1"/>
      <dgm:spPr>
        <a:ln w="57150">
          <a:solidFill>
            <a:srgbClr val="FFC000"/>
          </a:solidFill>
        </a:ln>
      </dgm:spPr>
      <dgm:t>
        <a:bodyPr/>
        <a:lstStyle/>
        <a:p>
          <a:pPr algn="l"/>
          <a:endParaRPr lang="ru-RU" sz="2800" dirty="0"/>
        </a:p>
      </dgm:t>
    </dgm:pt>
    <dgm:pt modelId="{847D7F01-66FF-4F9A-B5EC-C0377F4228EE}" type="parTrans" cxnId="{BF887DB6-7D67-4F16-840E-3D64B4AD40A1}">
      <dgm:prSet/>
      <dgm:spPr/>
      <dgm:t>
        <a:bodyPr/>
        <a:lstStyle/>
        <a:p>
          <a:endParaRPr lang="ru-RU"/>
        </a:p>
      </dgm:t>
    </dgm:pt>
    <dgm:pt modelId="{EE0FF91D-D2B8-402C-B9EC-4AEE6CADF0C7}" type="sibTrans" cxnId="{BF887DB6-7D67-4F16-840E-3D64B4AD40A1}">
      <dgm:prSet/>
      <dgm:spPr/>
      <dgm:t>
        <a:bodyPr/>
        <a:lstStyle/>
        <a:p>
          <a:endParaRPr lang="ru-RU"/>
        </a:p>
      </dgm:t>
    </dgm:pt>
    <dgm:pt modelId="{FDEA45DB-4555-4A4F-8850-8AAD7C9365E7}" type="pres">
      <dgm:prSet presAssocID="{CDA830F6-C624-4370-A014-D7FE2DF97F84}" presName="linearFlow" presStyleCnt="0">
        <dgm:presLayoutVars>
          <dgm:dir/>
          <dgm:animLvl val="lvl"/>
          <dgm:resizeHandles val="exact"/>
        </dgm:presLayoutVars>
      </dgm:prSet>
      <dgm:spPr/>
      <dgm:t>
        <a:bodyPr/>
        <a:lstStyle/>
        <a:p>
          <a:endParaRPr lang="ru-RU"/>
        </a:p>
      </dgm:t>
    </dgm:pt>
    <dgm:pt modelId="{2FAF4C1B-C940-4625-9F3F-BF8EA76BEC52}" type="pres">
      <dgm:prSet presAssocID="{5543B22A-FC16-49EA-BC40-E59BE84D7145}" presName="composite" presStyleCnt="0"/>
      <dgm:spPr/>
    </dgm:pt>
    <dgm:pt modelId="{3672C088-C95F-4B58-A420-7DE8A1FE8F1B}" type="pres">
      <dgm:prSet presAssocID="{5543B22A-FC16-49EA-BC40-E59BE84D7145}" presName="parentText" presStyleLbl="alignNode1" presStyleIdx="0" presStyleCnt="3">
        <dgm:presLayoutVars>
          <dgm:chMax val="1"/>
          <dgm:bulletEnabled val="1"/>
        </dgm:presLayoutVars>
      </dgm:prSet>
      <dgm:spPr/>
      <dgm:t>
        <a:bodyPr/>
        <a:lstStyle/>
        <a:p>
          <a:endParaRPr lang="ru-RU"/>
        </a:p>
      </dgm:t>
    </dgm:pt>
    <dgm:pt modelId="{5979B19D-B1CE-402D-BAB2-D8603D0EAE54}" type="pres">
      <dgm:prSet presAssocID="{5543B22A-FC16-49EA-BC40-E59BE84D7145}" presName="descendantText" presStyleLbl="alignAcc1" presStyleIdx="0" presStyleCnt="3">
        <dgm:presLayoutVars>
          <dgm:bulletEnabled val="1"/>
        </dgm:presLayoutVars>
      </dgm:prSet>
      <dgm:spPr/>
      <dgm:t>
        <a:bodyPr/>
        <a:lstStyle/>
        <a:p>
          <a:endParaRPr lang="ru-RU"/>
        </a:p>
      </dgm:t>
    </dgm:pt>
    <dgm:pt modelId="{99CFECE5-22E0-44CA-8982-652EE3A9B685}" type="pres">
      <dgm:prSet presAssocID="{60CEB800-D399-4414-ACAF-E6FAA23EAE08}" presName="sp" presStyleCnt="0"/>
      <dgm:spPr/>
    </dgm:pt>
    <dgm:pt modelId="{49652575-8832-4ABE-9639-3C1A6D38FE9D}" type="pres">
      <dgm:prSet presAssocID="{519E7F60-D7F8-4E04-A366-F6F3A97ADEF4}" presName="composite" presStyleCnt="0"/>
      <dgm:spPr/>
    </dgm:pt>
    <dgm:pt modelId="{FF971BFC-18C6-4A42-81AC-B549A42294DD}" type="pres">
      <dgm:prSet presAssocID="{519E7F60-D7F8-4E04-A366-F6F3A97ADEF4}" presName="parentText" presStyleLbl="alignNode1" presStyleIdx="1" presStyleCnt="3">
        <dgm:presLayoutVars>
          <dgm:chMax val="1"/>
          <dgm:bulletEnabled val="1"/>
        </dgm:presLayoutVars>
      </dgm:prSet>
      <dgm:spPr/>
      <dgm:t>
        <a:bodyPr/>
        <a:lstStyle/>
        <a:p>
          <a:endParaRPr lang="ru-RU"/>
        </a:p>
      </dgm:t>
    </dgm:pt>
    <dgm:pt modelId="{E4781D15-1A04-496C-89A6-AD66386FA7AF}" type="pres">
      <dgm:prSet presAssocID="{519E7F60-D7F8-4E04-A366-F6F3A97ADEF4}" presName="descendantText" presStyleLbl="alignAcc1" presStyleIdx="1" presStyleCnt="3" custLinFactNeighborX="-2158" custLinFactNeighborY="3679">
        <dgm:presLayoutVars>
          <dgm:bulletEnabled val="1"/>
        </dgm:presLayoutVars>
      </dgm:prSet>
      <dgm:spPr/>
      <dgm:t>
        <a:bodyPr/>
        <a:lstStyle/>
        <a:p>
          <a:endParaRPr lang="ru-RU"/>
        </a:p>
      </dgm:t>
    </dgm:pt>
    <dgm:pt modelId="{21A833CD-520E-4829-BD17-82A97C6FE93F}" type="pres">
      <dgm:prSet presAssocID="{1723D914-62C5-4CAA-9D50-7F1EB8C726D8}" presName="sp" presStyleCnt="0"/>
      <dgm:spPr/>
    </dgm:pt>
    <dgm:pt modelId="{484BF6E3-E303-4FE5-960F-A1BE88610DA6}" type="pres">
      <dgm:prSet presAssocID="{2DDFC77F-0CE6-49F6-AD7F-5BBDC2B54AAA}" presName="composite" presStyleCnt="0"/>
      <dgm:spPr/>
    </dgm:pt>
    <dgm:pt modelId="{BB694862-2029-4824-87A2-EFAC9AA38659}" type="pres">
      <dgm:prSet presAssocID="{2DDFC77F-0CE6-49F6-AD7F-5BBDC2B54AAA}" presName="parentText" presStyleLbl="alignNode1" presStyleIdx="2" presStyleCnt="3">
        <dgm:presLayoutVars>
          <dgm:chMax val="1"/>
          <dgm:bulletEnabled val="1"/>
        </dgm:presLayoutVars>
      </dgm:prSet>
      <dgm:spPr/>
      <dgm:t>
        <a:bodyPr/>
        <a:lstStyle/>
        <a:p>
          <a:endParaRPr lang="ru-RU"/>
        </a:p>
      </dgm:t>
    </dgm:pt>
    <dgm:pt modelId="{3BC291C7-2E8B-4093-930A-3292D3E858BE}" type="pres">
      <dgm:prSet presAssocID="{2DDFC77F-0CE6-49F6-AD7F-5BBDC2B54AAA}" presName="descendantText" presStyleLbl="alignAcc1" presStyleIdx="2" presStyleCnt="3">
        <dgm:presLayoutVars>
          <dgm:bulletEnabled val="1"/>
        </dgm:presLayoutVars>
      </dgm:prSet>
      <dgm:spPr/>
      <dgm:t>
        <a:bodyPr/>
        <a:lstStyle/>
        <a:p>
          <a:endParaRPr lang="ru-RU"/>
        </a:p>
      </dgm:t>
    </dgm:pt>
  </dgm:ptLst>
  <dgm:cxnLst>
    <dgm:cxn modelId="{CD697B7D-D33A-4CFE-9C66-58F038ACE06D}" srcId="{CDA830F6-C624-4370-A014-D7FE2DF97F84}" destId="{519E7F60-D7F8-4E04-A366-F6F3A97ADEF4}" srcOrd="1" destOrd="0" parTransId="{FD3E4D20-3B01-4317-8E45-1C78FBBA5C5C}" sibTransId="{1723D914-62C5-4CAA-9D50-7F1EB8C726D8}"/>
    <dgm:cxn modelId="{C215F700-A8E5-423E-8237-526B5B2404FA}" type="presOf" srcId="{D28605CD-A404-4AB7-962D-382781009C2E}" destId="{3BC291C7-2E8B-4093-930A-3292D3E858BE}" srcOrd="0" destOrd="0" presId="urn:microsoft.com/office/officeart/2005/8/layout/chevron2"/>
    <dgm:cxn modelId="{BF887DB6-7D67-4F16-840E-3D64B4AD40A1}" srcId="{5543B22A-FC16-49EA-BC40-E59BE84D7145}" destId="{FF19D3B4-9DEE-4C41-AA20-BD24A428759A}" srcOrd="0" destOrd="0" parTransId="{847D7F01-66FF-4F9A-B5EC-C0377F4228EE}" sibTransId="{EE0FF91D-D2B8-402C-B9EC-4AEE6CADF0C7}"/>
    <dgm:cxn modelId="{C2DDF9EB-25B3-483D-A160-3F156543004F}" type="presOf" srcId="{A997A9BA-8651-4A2E-BB5D-F846A462419B}" destId="{E4781D15-1A04-496C-89A6-AD66386FA7AF}" srcOrd="0" destOrd="1" presId="urn:microsoft.com/office/officeart/2005/8/layout/chevron2"/>
    <dgm:cxn modelId="{601E4171-2543-4808-95B8-8FDB89BD52FC}" srcId="{5543B22A-FC16-49EA-BC40-E59BE84D7145}" destId="{E04A0410-53FD-41FD-8F5F-6823E73BB841}" srcOrd="1" destOrd="0" parTransId="{3F6B2BCC-C17D-4127-BA58-3F228718C98D}" sibTransId="{23C4E196-98C0-4EA3-BC5D-CC398D473C4A}"/>
    <dgm:cxn modelId="{64C83C75-C51D-4D99-B20C-E142782DA973}" type="presOf" srcId="{E04A0410-53FD-41FD-8F5F-6823E73BB841}" destId="{5979B19D-B1CE-402D-BAB2-D8603D0EAE54}" srcOrd="0" destOrd="1" presId="urn:microsoft.com/office/officeart/2005/8/layout/chevron2"/>
    <dgm:cxn modelId="{5F811AB0-131C-404B-BC99-20AF46730D3F}" type="presOf" srcId="{519E7F60-D7F8-4E04-A366-F6F3A97ADEF4}" destId="{FF971BFC-18C6-4A42-81AC-B549A42294DD}" srcOrd="0" destOrd="0" presId="urn:microsoft.com/office/officeart/2005/8/layout/chevron2"/>
    <dgm:cxn modelId="{742D334D-E99E-4FFA-A29D-C4876726A7DF}" srcId="{519E7F60-D7F8-4E04-A366-F6F3A97ADEF4}" destId="{A997A9BA-8651-4A2E-BB5D-F846A462419B}" srcOrd="1" destOrd="0" parTransId="{7DE04A18-2CA4-4978-BA1A-8F56B3923C7D}" sibTransId="{CD21DEC8-83C3-4431-885C-3C6A05D309CB}"/>
    <dgm:cxn modelId="{E30CFBD8-390B-4EE8-BD87-3B3F1862C9DD}" srcId="{519E7F60-D7F8-4E04-A366-F6F3A97ADEF4}" destId="{2C534DD4-F354-49E5-B52E-E19407B2B0F1}" srcOrd="0" destOrd="0" parTransId="{4097A1A6-29A5-4DBE-B605-F8C62C6E9203}" sibTransId="{00DF08BA-A074-4919-B2BD-D674154038A1}"/>
    <dgm:cxn modelId="{42662EC0-C669-47C4-99C8-9BE1793DB49B}" srcId="{CDA830F6-C624-4370-A014-D7FE2DF97F84}" destId="{5543B22A-FC16-49EA-BC40-E59BE84D7145}" srcOrd="0" destOrd="0" parTransId="{4C3800FE-6293-4415-9D25-841A6BFF6A5B}" sibTransId="{60CEB800-D399-4414-ACAF-E6FAA23EAE08}"/>
    <dgm:cxn modelId="{1C017BFE-9B7F-4EC7-85D2-FF12CC661845}" type="presOf" srcId="{FF19D3B4-9DEE-4C41-AA20-BD24A428759A}" destId="{5979B19D-B1CE-402D-BAB2-D8603D0EAE54}" srcOrd="0" destOrd="0" presId="urn:microsoft.com/office/officeart/2005/8/layout/chevron2"/>
    <dgm:cxn modelId="{3E692653-91B9-4BF2-9A64-260EBD689CE8}" type="presOf" srcId="{CDA830F6-C624-4370-A014-D7FE2DF97F84}" destId="{FDEA45DB-4555-4A4F-8850-8AAD7C9365E7}" srcOrd="0" destOrd="0" presId="urn:microsoft.com/office/officeart/2005/8/layout/chevron2"/>
    <dgm:cxn modelId="{1E85785B-4C44-4C08-86DE-FBA75DB2E3D8}" type="presOf" srcId="{5543B22A-FC16-49EA-BC40-E59BE84D7145}" destId="{3672C088-C95F-4B58-A420-7DE8A1FE8F1B}" srcOrd="0" destOrd="0" presId="urn:microsoft.com/office/officeart/2005/8/layout/chevron2"/>
    <dgm:cxn modelId="{93FE09BB-FF0E-4462-8F93-968DA9923AAA}" srcId="{2DDFC77F-0CE6-49F6-AD7F-5BBDC2B54AAA}" destId="{D28605CD-A404-4AB7-962D-382781009C2E}" srcOrd="0" destOrd="0" parTransId="{BA36A05F-B2EF-4766-9FE7-CB5B8746CA20}" sibTransId="{25713B08-BC0B-46BD-82BA-965CF319E522}"/>
    <dgm:cxn modelId="{76A34EA5-852F-400C-8EED-7A1054E4B845}" srcId="{2DDFC77F-0CE6-49F6-AD7F-5BBDC2B54AAA}" destId="{72BB0676-1C06-4F6D-9EE9-01C0C13EF48E}" srcOrd="1" destOrd="0" parTransId="{C40738D9-A08F-42A0-8E99-E6AFB9BC941A}" sibTransId="{5E02FBE5-38E7-41C7-A7FC-FB09A7E91C30}"/>
    <dgm:cxn modelId="{6832295D-C229-4CF7-8B07-97F192B43EAB}" type="presOf" srcId="{72BB0676-1C06-4F6D-9EE9-01C0C13EF48E}" destId="{3BC291C7-2E8B-4093-930A-3292D3E858BE}" srcOrd="0" destOrd="1" presId="urn:microsoft.com/office/officeart/2005/8/layout/chevron2"/>
    <dgm:cxn modelId="{62F6D611-C474-423D-97D8-143A25D12AD8}" type="presOf" srcId="{2C534DD4-F354-49E5-B52E-E19407B2B0F1}" destId="{E4781D15-1A04-496C-89A6-AD66386FA7AF}" srcOrd="0" destOrd="0" presId="urn:microsoft.com/office/officeart/2005/8/layout/chevron2"/>
    <dgm:cxn modelId="{A98B4D56-6576-4005-AA16-2F13B4897B6D}" srcId="{CDA830F6-C624-4370-A014-D7FE2DF97F84}" destId="{2DDFC77F-0CE6-49F6-AD7F-5BBDC2B54AAA}" srcOrd="2" destOrd="0" parTransId="{E9B5CE38-0F39-45DC-BABF-48D9ED3B9FD5}" sibTransId="{A8333CB9-BE8E-4898-9835-5F56A7E51908}"/>
    <dgm:cxn modelId="{28CE1479-0F27-4398-86CF-20F72E2D5349}" type="presOf" srcId="{2DDFC77F-0CE6-49F6-AD7F-5BBDC2B54AAA}" destId="{BB694862-2029-4824-87A2-EFAC9AA38659}" srcOrd="0" destOrd="0" presId="urn:microsoft.com/office/officeart/2005/8/layout/chevron2"/>
    <dgm:cxn modelId="{8D704281-C930-4D97-8EA9-A5D57E332620}" type="presParOf" srcId="{FDEA45DB-4555-4A4F-8850-8AAD7C9365E7}" destId="{2FAF4C1B-C940-4625-9F3F-BF8EA76BEC52}" srcOrd="0" destOrd="0" presId="urn:microsoft.com/office/officeart/2005/8/layout/chevron2"/>
    <dgm:cxn modelId="{8270EB60-9CB8-4BC8-97F8-69110DCCC773}" type="presParOf" srcId="{2FAF4C1B-C940-4625-9F3F-BF8EA76BEC52}" destId="{3672C088-C95F-4B58-A420-7DE8A1FE8F1B}" srcOrd="0" destOrd="0" presId="urn:microsoft.com/office/officeart/2005/8/layout/chevron2"/>
    <dgm:cxn modelId="{0E5579A2-02E2-46C0-8F0C-32AC58196437}" type="presParOf" srcId="{2FAF4C1B-C940-4625-9F3F-BF8EA76BEC52}" destId="{5979B19D-B1CE-402D-BAB2-D8603D0EAE54}" srcOrd="1" destOrd="0" presId="urn:microsoft.com/office/officeart/2005/8/layout/chevron2"/>
    <dgm:cxn modelId="{7FAAAEFF-8874-4A8F-9DFB-C9E56357B518}" type="presParOf" srcId="{FDEA45DB-4555-4A4F-8850-8AAD7C9365E7}" destId="{99CFECE5-22E0-44CA-8982-652EE3A9B685}" srcOrd="1" destOrd="0" presId="urn:microsoft.com/office/officeart/2005/8/layout/chevron2"/>
    <dgm:cxn modelId="{AFA393CA-0D7F-4A91-9A34-E010BF0F3139}" type="presParOf" srcId="{FDEA45DB-4555-4A4F-8850-8AAD7C9365E7}" destId="{49652575-8832-4ABE-9639-3C1A6D38FE9D}" srcOrd="2" destOrd="0" presId="urn:microsoft.com/office/officeart/2005/8/layout/chevron2"/>
    <dgm:cxn modelId="{B79ACFCB-56D0-426E-8D73-ACA1A64155D5}" type="presParOf" srcId="{49652575-8832-4ABE-9639-3C1A6D38FE9D}" destId="{FF971BFC-18C6-4A42-81AC-B549A42294DD}" srcOrd="0" destOrd="0" presId="urn:microsoft.com/office/officeart/2005/8/layout/chevron2"/>
    <dgm:cxn modelId="{49FC355E-AA0C-43D3-B4E3-3EB23F405DA2}" type="presParOf" srcId="{49652575-8832-4ABE-9639-3C1A6D38FE9D}" destId="{E4781D15-1A04-496C-89A6-AD66386FA7AF}" srcOrd="1" destOrd="0" presId="urn:microsoft.com/office/officeart/2005/8/layout/chevron2"/>
    <dgm:cxn modelId="{32A33BFA-779B-4405-A702-E7AC7AC6B0D0}" type="presParOf" srcId="{FDEA45DB-4555-4A4F-8850-8AAD7C9365E7}" destId="{21A833CD-520E-4829-BD17-82A97C6FE93F}" srcOrd="3" destOrd="0" presId="urn:microsoft.com/office/officeart/2005/8/layout/chevron2"/>
    <dgm:cxn modelId="{16BC988D-E2BD-4F6F-8549-0C6E1D2CDAB1}" type="presParOf" srcId="{FDEA45DB-4555-4A4F-8850-8AAD7C9365E7}" destId="{484BF6E3-E303-4FE5-960F-A1BE88610DA6}" srcOrd="4" destOrd="0" presId="urn:microsoft.com/office/officeart/2005/8/layout/chevron2"/>
    <dgm:cxn modelId="{D465C824-E8F0-4D64-854D-6E740FEF8342}" type="presParOf" srcId="{484BF6E3-E303-4FE5-960F-A1BE88610DA6}" destId="{BB694862-2029-4824-87A2-EFAC9AA38659}" srcOrd="0" destOrd="0" presId="urn:microsoft.com/office/officeart/2005/8/layout/chevron2"/>
    <dgm:cxn modelId="{813FB6FD-4BEC-4E54-9DCA-02FAA6FD4E99}" type="presParOf" srcId="{484BF6E3-E303-4FE5-960F-A1BE88610DA6}" destId="{3BC291C7-2E8B-4093-930A-3292D3E858BE}"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672C088-C95F-4B58-A420-7DE8A1FE8F1B}">
      <dsp:nvSpPr>
        <dsp:cNvPr id="0" name=""/>
        <dsp:cNvSpPr/>
      </dsp:nvSpPr>
      <dsp:spPr>
        <a:xfrm rot="5400000">
          <a:off x="-215620" y="219940"/>
          <a:ext cx="1437470" cy="1006229"/>
        </a:xfrm>
        <a:prstGeom prst="chevron">
          <a:avLst/>
        </a:prstGeom>
        <a:solidFill>
          <a:srgbClr val="FABE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endParaRPr lang="ru-RU" sz="2700" kern="1200" dirty="0"/>
        </a:p>
      </dsp:txBody>
      <dsp:txXfrm rot="5400000">
        <a:off x="-215620" y="219940"/>
        <a:ext cx="1437470" cy="1006229"/>
      </dsp:txXfrm>
    </dsp:sp>
    <dsp:sp modelId="{5979B19D-B1CE-402D-BAB2-D8603D0EAE54}">
      <dsp:nvSpPr>
        <dsp:cNvPr id="0" name=""/>
        <dsp:cNvSpPr/>
      </dsp:nvSpPr>
      <dsp:spPr>
        <a:xfrm rot="5400000">
          <a:off x="2679142" y="-1668593"/>
          <a:ext cx="934355" cy="4280182"/>
        </a:xfrm>
        <a:prstGeom prst="round2SameRect">
          <a:avLst/>
        </a:prstGeom>
        <a:solidFill>
          <a:schemeClr val="lt1">
            <a:alpha val="90000"/>
            <a:hueOff val="0"/>
            <a:satOff val="0"/>
            <a:lumOff val="0"/>
            <a:alphaOff val="0"/>
          </a:schemeClr>
        </a:solidFill>
        <a:ln w="5715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ru-RU" sz="2800" kern="1200" dirty="0"/>
        </a:p>
        <a:p>
          <a:pPr marL="285750" lvl="1" indent="-285750" algn="l" defTabSz="1422400">
            <a:lnSpc>
              <a:spcPct val="90000"/>
            </a:lnSpc>
            <a:spcBef>
              <a:spcPct val="0"/>
            </a:spcBef>
            <a:spcAft>
              <a:spcPct val="15000"/>
            </a:spcAft>
            <a:buChar char="••"/>
          </a:pPr>
          <a:r>
            <a:rPr lang="ru-RU" sz="3200" b="1" kern="1200" dirty="0" smtClean="0">
              <a:solidFill>
                <a:srgbClr val="00B050"/>
              </a:solidFill>
            </a:rPr>
            <a:t>Подготовительный</a:t>
          </a:r>
          <a:endParaRPr lang="ru-RU" sz="3200" kern="1200" dirty="0"/>
        </a:p>
      </dsp:txBody>
      <dsp:txXfrm rot="5400000">
        <a:off x="2679142" y="-1668593"/>
        <a:ext cx="934355" cy="4280182"/>
      </dsp:txXfrm>
    </dsp:sp>
    <dsp:sp modelId="{FF971BFC-18C6-4A42-81AC-B549A42294DD}">
      <dsp:nvSpPr>
        <dsp:cNvPr id="0" name=""/>
        <dsp:cNvSpPr/>
      </dsp:nvSpPr>
      <dsp:spPr>
        <a:xfrm rot="5400000">
          <a:off x="-215620" y="1461430"/>
          <a:ext cx="1437470" cy="1006229"/>
        </a:xfrm>
        <a:prstGeom prst="chevron">
          <a:avLst/>
        </a:prstGeom>
        <a:solidFill>
          <a:srgbClr val="FABE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endParaRPr lang="ru-RU" sz="2700" kern="1200" dirty="0"/>
        </a:p>
      </dsp:txBody>
      <dsp:txXfrm rot="5400000">
        <a:off x="-215620" y="1461430"/>
        <a:ext cx="1437470" cy="1006229"/>
      </dsp:txXfrm>
    </dsp:sp>
    <dsp:sp modelId="{E4781D15-1A04-496C-89A6-AD66386FA7AF}">
      <dsp:nvSpPr>
        <dsp:cNvPr id="0" name=""/>
        <dsp:cNvSpPr/>
      </dsp:nvSpPr>
      <dsp:spPr>
        <a:xfrm rot="5400000">
          <a:off x="2586776" y="-392728"/>
          <a:ext cx="934355" cy="4280182"/>
        </a:xfrm>
        <a:prstGeom prst="round2SameRect">
          <a:avLst/>
        </a:prstGeom>
        <a:solidFill>
          <a:schemeClr val="lt1">
            <a:alpha val="90000"/>
            <a:hueOff val="0"/>
            <a:satOff val="0"/>
            <a:lumOff val="0"/>
            <a:alphaOff val="0"/>
          </a:schemeClr>
        </a:solidFill>
        <a:ln w="5715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ru-RU" sz="2800" b="1" kern="1200" dirty="0">
            <a:solidFill>
              <a:srgbClr val="00B050"/>
            </a:solidFill>
          </a:endParaRPr>
        </a:p>
        <a:p>
          <a:pPr marL="285750" lvl="1" indent="-285750" algn="l" defTabSz="1422400">
            <a:lnSpc>
              <a:spcPct val="90000"/>
            </a:lnSpc>
            <a:spcBef>
              <a:spcPct val="0"/>
            </a:spcBef>
            <a:spcAft>
              <a:spcPct val="15000"/>
            </a:spcAft>
            <a:buChar char="••"/>
          </a:pPr>
          <a:r>
            <a:rPr lang="ru-RU" sz="3200" b="1" kern="1200" dirty="0" smtClean="0">
              <a:solidFill>
                <a:srgbClr val="00B050"/>
              </a:solidFill>
            </a:rPr>
            <a:t>Основной</a:t>
          </a:r>
          <a:endParaRPr lang="ru-RU" sz="3200" b="1" kern="1200" dirty="0">
            <a:solidFill>
              <a:srgbClr val="00B050"/>
            </a:solidFill>
          </a:endParaRPr>
        </a:p>
      </dsp:txBody>
      <dsp:txXfrm rot="5400000">
        <a:off x="2586776" y="-392728"/>
        <a:ext cx="934355" cy="4280182"/>
      </dsp:txXfrm>
    </dsp:sp>
    <dsp:sp modelId="{BB694862-2029-4824-87A2-EFAC9AA38659}">
      <dsp:nvSpPr>
        <dsp:cNvPr id="0" name=""/>
        <dsp:cNvSpPr/>
      </dsp:nvSpPr>
      <dsp:spPr>
        <a:xfrm rot="5400000">
          <a:off x="-215620" y="2702920"/>
          <a:ext cx="1437470" cy="1006229"/>
        </a:xfrm>
        <a:prstGeom prst="chevron">
          <a:avLst/>
        </a:prstGeom>
        <a:solidFill>
          <a:srgbClr val="FABE00"/>
        </a:solidFill>
        <a:ln w="25400" cap="flat"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endParaRPr lang="ru-RU" sz="2700" kern="1200" dirty="0"/>
        </a:p>
      </dsp:txBody>
      <dsp:txXfrm rot="5400000">
        <a:off x="-215620" y="2702920"/>
        <a:ext cx="1437470" cy="1006229"/>
      </dsp:txXfrm>
    </dsp:sp>
    <dsp:sp modelId="{3BC291C7-2E8B-4093-930A-3292D3E858BE}">
      <dsp:nvSpPr>
        <dsp:cNvPr id="0" name=""/>
        <dsp:cNvSpPr/>
      </dsp:nvSpPr>
      <dsp:spPr>
        <a:xfrm rot="5400000">
          <a:off x="2679142" y="814386"/>
          <a:ext cx="934355" cy="4280182"/>
        </a:xfrm>
        <a:prstGeom prst="round2SameRect">
          <a:avLst/>
        </a:prstGeom>
        <a:solidFill>
          <a:schemeClr val="lt1">
            <a:alpha val="90000"/>
            <a:hueOff val="0"/>
            <a:satOff val="0"/>
            <a:lumOff val="0"/>
            <a:alphaOff val="0"/>
          </a:schemeClr>
        </a:solidFill>
        <a:ln w="57150" cap="flat" cmpd="sng" algn="ctr">
          <a:solidFill>
            <a:srgbClr val="FFC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endParaRPr lang="ru-RU" sz="2800" b="1" kern="1200" dirty="0">
            <a:solidFill>
              <a:srgbClr val="00B050"/>
            </a:solidFill>
          </a:endParaRPr>
        </a:p>
        <a:p>
          <a:pPr marL="285750" lvl="1" indent="-285750" algn="l" defTabSz="1422400">
            <a:lnSpc>
              <a:spcPct val="90000"/>
            </a:lnSpc>
            <a:spcBef>
              <a:spcPct val="0"/>
            </a:spcBef>
            <a:spcAft>
              <a:spcPct val="15000"/>
            </a:spcAft>
            <a:buChar char="••"/>
          </a:pPr>
          <a:r>
            <a:rPr lang="ru-RU" sz="3200" b="1" kern="1200" dirty="0" smtClean="0">
              <a:solidFill>
                <a:srgbClr val="00B050"/>
              </a:solidFill>
            </a:rPr>
            <a:t>Заключительный</a:t>
          </a:r>
          <a:endParaRPr lang="ru-RU" sz="3200" b="1" kern="1200" dirty="0">
            <a:solidFill>
              <a:srgbClr val="00B050"/>
            </a:solidFill>
          </a:endParaRPr>
        </a:p>
      </dsp:txBody>
      <dsp:txXfrm rot="5400000">
        <a:off x="2679142" y="814386"/>
        <a:ext cx="934355" cy="428018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1ECC7B6-DC15-4DA9-9CED-125B08033E19}" type="datetimeFigureOut">
              <a:rPr lang="ru-RU" smtClean="0"/>
              <a:pPr/>
              <a:t>12.02.2023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BD0CBD-EAC0-4C88-9F16-28D54DED1E9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ECC7B6-DC15-4DA9-9CED-125B08033E19}" type="datetimeFigureOut">
              <a:rPr lang="ru-RU" smtClean="0"/>
              <a:pPr/>
              <a:t>12.02.2023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BD0CBD-EAC0-4C88-9F16-28D54DED1E9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6.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C:\Documents and Settings\Кудряшка\Рабочий стол\0002-003-.jpg"/>
          <p:cNvPicPr/>
          <p:nvPr/>
        </p:nvPicPr>
        <p:blipFill>
          <a:blip r:embed="rId2" cstate="print">
            <a:lum/>
          </a:blip>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1259632" y="404663"/>
            <a:ext cx="7344816" cy="1452701"/>
          </a:xfrm>
        </p:spPr>
        <p:txBody>
          <a:bodyPr>
            <a:normAutofit fontScale="90000"/>
          </a:bodyPr>
          <a:lstStyle/>
          <a:p>
            <a:pPr>
              <a:spcBef>
                <a:spcPts val="600"/>
              </a:spcBef>
              <a:spcAft>
                <a:spcPts val="600"/>
              </a:spcAft>
            </a:pPr>
            <a:r>
              <a:rPr lang="ru-RU" sz="2400" dirty="0" smtClean="0">
                <a:latin typeface="Times New Roman" pitchFamily="18" charset="0"/>
                <a:cs typeface="Times New Roman" pitchFamily="18" charset="0"/>
              </a:rPr>
              <a:t>Муниципальное автономное дошкольное образовательное учреждение детский сад №112 г.Тюмени</a:t>
            </a:r>
            <a:br>
              <a:rPr lang="ru-RU" sz="2400" dirty="0" smtClean="0">
                <a:latin typeface="Times New Roman" pitchFamily="18" charset="0"/>
                <a:cs typeface="Times New Roman" pitchFamily="18" charset="0"/>
              </a:rPr>
            </a:br>
            <a:endParaRPr lang="ru-RU" sz="2200" dirty="0"/>
          </a:p>
        </p:txBody>
      </p:sp>
      <p:sp>
        <p:nvSpPr>
          <p:cNvPr id="3" name="Подзаголовок 2"/>
          <p:cNvSpPr>
            <a:spLocks noGrp="1"/>
          </p:cNvSpPr>
          <p:nvPr>
            <p:ph type="subTitle" idx="1"/>
          </p:nvPr>
        </p:nvSpPr>
        <p:spPr>
          <a:xfrm>
            <a:off x="928662" y="2143116"/>
            <a:ext cx="7286676" cy="2071702"/>
          </a:xfrm>
        </p:spPr>
        <p:txBody>
          <a:bodyPr>
            <a:normAutofit fontScale="40000" lnSpcReduction="20000"/>
          </a:bodyPr>
          <a:lstStyle/>
          <a:p>
            <a:r>
              <a:rPr kumimoji="0" lang="ru-RU" sz="8400" b="1" i="0" u="none" strike="noStrike" cap="none" normalizeH="0" dirty="0" smtClean="0">
                <a:ln>
                  <a:noFill/>
                </a:ln>
                <a:solidFill>
                  <a:srgbClr val="C00000"/>
                </a:solidFill>
                <a:effectLst/>
                <a:latin typeface="Monotype Corsiva" pitchFamily="66" charset="0"/>
              </a:rPr>
              <a:t> Проект </a:t>
            </a:r>
            <a:endParaRPr kumimoji="0" lang="ru-RU" sz="8400" b="1" i="0" u="none" strike="noStrike" cap="none" normalizeH="0" dirty="0" smtClean="0">
              <a:ln>
                <a:noFill/>
              </a:ln>
              <a:solidFill>
                <a:srgbClr val="C00000"/>
              </a:solidFill>
              <a:effectLst/>
              <a:latin typeface="Monotype Corsiva" pitchFamily="66" charset="0"/>
            </a:endParaRPr>
          </a:p>
          <a:p>
            <a:r>
              <a:rPr kumimoji="0" lang="ru-RU" sz="8400" b="1" i="0" u="none" strike="noStrike" cap="none" normalizeH="0" dirty="0" smtClean="0">
                <a:ln>
                  <a:noFill/>
                </a:ln>
                <a:solidFill>
                  <a:srgbClr val="C00000"/>
                </a:solidFill>
                <a:effectLst/>
                <a:latin typeface="Monotype Corsiva" pitchFamily="66" charset="0"/>
              </a:rPr>
              <a:t>«</a:t>
            </a:r>
            <a:r>
              <a:rPr lang="ru-RU" sz="8400" b="1" dirty="0" smtClean="0">
                <a:solidFill>
                  <a:srgbClr val="C00000"/>
                </a:solidFill>
                <a:latin typeface="Monotype Corsiva" pitchFamily="66" charset="0"/>
              </a:rPr>
              <a:t> </a:t>
            </a:r>
            <a:r>
              <a:rPr lang="ru-RU" sz="8400" b="1" dirty="0" smtClean="0">
                <a:solidFill>
                  <a:srgbClr val="C00000"/>
                </a:solidFill>
                <a:latin typeface="Monotype Corsiva" pitchFamily="66" charset="0"/>
              </a:rPr>
              <a:t>Путешествие по стихам </a:t>
            </a:r>
            <a:r>
              <a:rPr lang="ru-RU" sz="8400" b="1" dirty="0" smtClean="0">
                <a:solidFill>
                  <a:srgbClr val="C00000"/>
                </a:solidFill>
                <a:latin typeface="Monotype Corsiva" pitchFamily="66" charset="0"/>
              </a:rPr>
              <a:t>Агнии </a:t>
            </a:r>
            <a:r>
              <a:rPr lang="ru-RU" sz="8400" b="1" dirty="0" err="1" smtClean="0">
                <a:solidFill>
                  <a:srgbClr val="C00000"/>
                </a:solidFill>
                <a:latin typeface="Monotype Corsiva" pitchFamily="66" charset="0"/>
              </a:rPr>
              <a:t>Барто</a:t>
            </a:r>
            <a:r>
              <a:rPr lang="ru-RU" sz="8400" b="1" dirty="0" smtClean="0">
                <a:solidFill>
                  <a:srgbClr val="C00000"/>
                </a:solidFill>
                <a:latin typeface="Monotype Corsiva" pitchFamily="66" charset="0"/>
              </a:rPr>
              <a:t>» </a:t>
            </a:r>
          </a:p>
          <a:p>
            <a:endParaRPr lang="ru-RU" sz="5800" b="1" dirty="0" smtClean="0">
              <a:solidFill>
                <a:srgbClr val="C00000"/>
              </a:solidFill>
              <a:latin typeface="Monotype Corsiva" pitchFamily="66" charset="0"/>
            </a:endParaRPr>
          </a:p>
          <a:p>
            <a:endParaRPr lang="ru-RU" dirty="0">
              <a:solidFill>
                <a:schemeClr val="tx1"/>
              </a:solidFill>
              <a:latin typeface="Monotype Corsiva" pitchFamily="66" charset="0"/>
            </a:endParaRPr>
          </a:p>
          <a:p>
            <a:pPr algn="r"/>
            <a:r>
              <a:rPr lang="ru-RU" sz="2000" b="1" dirty="0" smtClean="0">
                <a:solidFill>
                  <a:schemeClr val="tx1"/>
                </a:solidFill>
                <a:latin typeface="Monotype Corsiva" pitchFamily="66" charset="0"/>
                <a:cs typeface="Times New Roman" pitchFamily="18" charset="0"/>
              </a:rPr>
              <a:t>        </a:t>
            </a:r>
          </a:p>
          <a:p>
            <a:pPr algn="r"/>
            <a:endParaRPr lang="ru-RU" sz="2000" b="1" dirty="0">
              <a:solidFill>
                <a:schemeClr val="tx1"/>
              </a:solidFill>
              <a:latin typeface="Monotype Corsiva" pitchFamily="66" charset="0"/>
              <a:cs typeface="Times New Roman" pitchFamily="18" charset="0"/>
            </a:endParaRPr>
          </a:p>
          <a:p>
            <a:pPr algn="r"/>
            <a:endParaRPr lang="ru-RU" sz="2000" b="1" dirty="0" smtClean="0">
              <a:solidFill>
                <a:schemeClr val="tx1"/>
              </a:solidFill>
              <a:latin typeface="Monotype Corsiva" pitchFamily="66" charset="0"/>
              <a:cs typeface="Times New Roman" pitchFamily="18" charset="0"/>
            </a:endParaRPr>
          </a:p>
          <a:p>
            <a:pPr algn="r"/>
            <a:endParaRPr lang="ru-RU" dirty="0">
              <a:solidFill>
                <a:schemeClr val="tx1"/>
              </a:solidFill>
            </a:endParaRPr>
          </a:p>
        </p:txBody>
      </p:sp>
      <p:sp>
        <p:nvSpPr>
          <p:cNvPr id="7" name="Прямоугольник 6"/>
          <p:cNvSpPr/>
          <p:nvPr/>
        </p:nvSpPr>
        <p:spPr>
          <a:xfrm>
            <a:off x="2339752" y="5733256"/>
            <a:ext cx="2232248" cy="430887"/>
          </a:xfrm>
          <a:prstGeom prst="rect">
            <a:avLst/>
          </a:prstGeom>
        </p:spPr>
        <p:txBody>
          <a:bodyPr wrap="square">
            <a:spAutoFit/>
          </a:bodyPr>
          <a:lstStyle/>
          <a:p>
            <a:pPr lvl="0">
              <a:spcBef>
                <a:spcPct val="20000"/>
              </a:spcBef>
              <a:defRPr/>
            </a:pPr>
            <a:r>
              <a:rPr lang="ru-RU" sz="2200" b="1" dirty="0">
                <a:latin typeface="Monotype Corsiva" pitchFamily="66" charset="0"/>
              </a:rPr>
              <a:t>г. </a:t>
            </a:r>
            <a:r>
              <a:rPr lang="ru-RU" sz="2200" b="1" dirty="0" smtClean="0">
                <a:latin typeface="Monotype Corsiva" pitchFamily="66" charset="0"/>
              </a:rPr>
              <a:t>Тюмень 2022</a:t>
            </a:r>
            <a:endParaRPr lang="ru-RU" sz="2200" b="1" dirty="0">
              <a:latin typeface="Monotype Corsiva" pitchFamily="66" charset="0"/>
            </a:endParaRPr>
          </a:p>
        </p:txBody>
      </p:sp>
      <p:sp>
        <p:nvSpPr>
          <p:cNvPr id="8" name="Подзаголовок 2"/>
          <p:cNvSpPr txBox="1">
            <a:spLocks/>
          </p:cNvSpPr>
          <p:nvPr/>
        </p:nvSpPr>
        <p:spPr>
          <a:xfrm>
            <a:off x="4714876" y="4857760"/>
            <a:ext cx="3143272" cy="1285884"/>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3200" b="0" i="0" u="none" strike="noStrike" kern="1200" cap="none" spc="0" normalizeH="0" baseline="0" noProof="0" smtClean="0">
                <a:ln>
                  <a:noFill/>
                </a:ln>
                <a:solidFill>
                  <a:schemeClr val="tx1">
                    <a:tint val="75000"/>
                  </a:schemeClr>
                </a:solidFill>
                <a:effectLst/>
                <a:uLnTx/>
                <a:uFillTx/>
                <a:latin typeface="+mn-lt"/>
                <a:ea typeface="+mn-ea"/>
                <a:cs typeface="+mn-cs"/>
              </a:rPr>
              <a:t>    </a:t>
            </a:r>
            <a:endParaRPr kumimoji="0" lang="ru-RU"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9" name="Прямоугольник 8"/>
          <p:cNvSpPr/>
          <p:nvPr/>
        </p:nvSpPr>
        <p:spPr>
          <a:xfrm>
            <a:off x="4214810" y="4000504"/>
            <a:ext cx="3571900" cy="769441"/>
          </a:xfrm>
          <a:prstGeom prst="rect">
            <a:avLst/>
          </a:prstGeom>
        </p:spPr>
        <p:txBody>
          <a:bodyPr wrap="square">
            <a:spAutoFit/>
          </a:bodyPr>
          <a:lstStyle/>
          <a:p>
            <a:r>
              <a:rPr lang="ru-RU" sz="2200" b="1" dirty="0" smtClean="0">
                <a:latin typeface="Times New Roman" pitchFamily="18" charset="0"/>
                <a:cs typeface="Times New Roman" pitchFamily="18" charset="0"/>
              </a:rPr>
              <a:t>Разработа</a:t>
            </a:r>
            <a:r>
              <a:rPr lang="ru-RU" sz="2200" b="1" dirty="0" smtClean="0">
                <a:solidFill>
                  <a:schemeClr val="tx1"/>
                </a:solidFill>
                <a:latin typeface="Times New Roman" pitchFamily="18" charset="0"/>
                <a:cs typeface="Times New Roman" pitchFamily="18" charset="0"/>
              </a:rPr>
              <a:t>ла</a:t>
            </a:r>
            <a:r>
              <a:rPr lang="ru-RU" sz="2200" b="1" dirty="0" smtClean="0">
                <a:solidFill>
                  <a:schemeClr val="tx1"/>
                </a:solidFill>
                <a:latin typeface="Times New Roman" pitchFamily="18" charset="0"/>
                <a:cs typeface="Times New Roman" pitchFamily="18" charset="0"/>
              </a:rPr>
              <a:t>:  Айдакова Татьяна  Васильевна</a:t>
            </a: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pic>
        <p:nvPicPr>
          <p:cNvPr id="26626" name="Picture 2" descr="C:\Documents and Settings\Кудряшка\Рабочий стол\img4.jpg"/>
          <p:cNvPicPr>
            <a:picLocks noChangeAspect="1" noChangeArrowheads="1"/>
          </p:cNvPicPr>
          <p:nvPr/>
        </p:nvPicPr>
        <p:blipFill>
          <a:blip r:embed="rId3" cstate="print"/>
          <a:srcRect/>
          <a:stretch>
            <a:fillRect/>
          </a:stretch>
        </p:blipFill>
        <p:spPr bwMode="auto">
          <a:xfrm>
            <a:off x="5524506" y="4143380"/>
            <a:ext cx="3619493" cy="2714620"/>
          </a:xfrm>
          <a:prstGeom prst="rect">
            <a:avLst/>
          </a:prstGeom>
          <a:ln>
            <a:noFill/>
          </a:ln>
          <a:effectLst>
            <a:softEdge rad="112500"/>
          </a:effectLst>
        </p:spPr>
      </p:pic>
      <p:sp>
        <p:nvSpPr>
          <p:cNvPr id="26628" name="Rectangle 4"/>
          <p:cNvSpPr>
            <a:spLocks noChangeArrowheads="1"/>
          </p:cNvSpPr>
          <p:nvPr/>
        </p:nvSpPr>
        <p:spPr bwMode="auto">
          <a:xfrm>
            <a:off x="928662" y="215158"/>
            <a:ext cx="717173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4000" b="1" dirty="0" smtClean="0">
                <a:solidFill>
                  <a:srgbClr val="00B050"/>
                </a:solidFill>
                <a:latin typeface="Times New Roman" pitchFamily="18" charset="0"/>
                <a:ea typeface="Times New Roman" pitchFamily="18" charset="0"/>
                <a:cs typeface="Times New Roman" pitchFamily="18" charset="0"/>
              </a:rPr>
              <a:t>Работа с родителями</a:t>
            </a:r>
            <a:endParaRPr kumimoji="0" lang="ru-RU" sz="4000" b="0" i="0" u="none" strike="noStrike" cap="none" normalizeH="0" baseline="0" dirty="0" smtClean="0">
              <a:ln>
                <a:noFill/>
              </a:ln>
              <a:solidFill>
                <a:srgbClr val="00B050"/>
              </a:solidFill>
              <a:effectLst/>
              <a:latin typeface="Arial" pitchFamily="34" charset="0"/>
              <a:ea typeface="Times New Roman" pitchFamily="18" charset="0"/>
            </a:endParaRPr>
          </a:p>
        </p:txBody>
      </p:sp>
      <p:pic>
        <p:nvPicPr>
          <p:cNvPr id="5" name="Picture 2" descr="C:\Users\Александр\Desktop\ФОТО Стиулир Август\IMG_20220810_071040.jpg"/>
          <p:cNvPicPr>
            <a:picLocks noChangeAspect="1" noChangeArrowheads="1"/>
          </p:cNvPicPr>
          <p:nvPr/>
        </p:nvPicPr>
        <p:blipFill>
          <a:blip r:embed="rId4" cstate="print"/>
          <a:srcRect/>
          <a:stretch>
            <a:fillRect/>
          </a:stretch>
        </p:blipFill>
        <p:spPr bwMode="auto">
          <a:xfrm>
            <a:off x="4620005" y="1052736"/>
            <a:ext cx="3840427" cy="2880320"/>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2" descr="C:\Users\Александр\Desktop\IMG_20220814_143509.jpg"/>
          <p:cNvPicPr>
            <a:picLocks noChangeAspect="1" noChangeArrowheads="1"/>
          </p:cNvPicPr>
          <p:nvPr/>
        </p:nvPicPr>
        <p:blipFill>
          <a:blip r:embed="rId5" cstate="print"/>
          <a:srcRect/>
          <a:stretch>
            <a:fillRect/>
          </a:stretch>
        </p:blipFill>
        <p:spPr bwMode="auto">
          <a:xfrm rot="10800000">
            <a:off x="467543" y="3284984"/>
            <a:ext cx="3936437" cy="2952328"/>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pic>
        <p:nvPicPr>
          <p:cNvPr id="26626" name="Picture 2" descr="C:\Documents and Settings\Кудряшка\Рабочий стол\img4.jpg"/>
          <p:cNvPicPr>
            <a:picLocks noChangeAspect="1" noChangeArrowheads="1"/>
          </p:cNvPicPr>
          <p:nvPr/>
        </p:nvPicPr>
        <p:blipFill>
          <a:blip r:embed="rId3" cstate="print"/>
          <a:srcRect/>
          <a:stretch>
            <a:fillRect/>
          </a:stretch>
        </p:blipFill>
        <p:spPr bwMode="auto">
          <a:xfrm>
            <a:off x="5524506" y="4143380"/>
            <a:ext cx="3619493" cy="2714620"/>
          </a:xfrm>
          <a:prstGeom prst="rect">
            <a:avLst/>
          </a:prstGeom>
          <a:ln>
            <a:noFill/>
          </a:ln>
          <a:effectLst>
            <a:softEdge rad="112500"/>
          </a:effectLst>
        </p:spPr>
      </p:pic>
      <p:sp>
        <p:nvSpPr>
          <p:cNvPr id="26628" name="Rectangle 4"/>
          <p:cNvSpPr>
            <a:spLocks noChangeArrowheads="1"/>
          </p:cNvSpPr>
          <p:nvPr/>
        </p:nvSpPr>
        <p:spPr bwMode="auto">
          <a:xfrm>
            <a:off x="928662" y="797936"/>
            <a:ext cx="678661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4000" b="1" dirty="0" smtClean="0">
                <a:solidFill>
                  <a:srgbClr val="00B050"/>
                </a:solidFill>
                <a:latin typeface="Times New Roman" pitchFamily="18" charset="0"/>
                <a:ea typeface="Times New Roman" pitchFamily="18" charset="0"/>
                <a:cs typeface="Times New Roman" pitchFamily="18" charset="0"/>
              </a:rPr>
              <a:t>З</a:t>
            </a:r>
            <a:r>
              <a:rPr kumimoji="0" lang="ru-RU" sz="4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аключительный</a:t>
            </a:r>
            <a:endParaRPr kumimoji="0" lang="ru-RU" sz="4000" b="0" i="0" u="none" strike="noStrike" cap="none" normalizeH="0" baseline="0" dirty="0" smtClean="0">
              <a:ln>
                <a:noFill/>
              </a:ln>
              <a:solidFill>
                <a:srgbClr val="00B050"/>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111111"/>
                </a:solidFill>
                <a:effectLst/>
                <a:latin typeface="Arial" pitchFamily="34" charset="0"/>
                <a:ea typeface="Times New Roman" pitchFamily="18" charset="0"/>
              </a:rPr>
              <a:t>В процессе взаимодействия </a:t>
            </a:r>
            <a:r>
              <a:rPr kumimoji="0" lang="ru-RU" sz="2400" b="1" i="0" u="none" strike="noStrike" cap="none" normalizeH="0" baseline="0" dirty="0" smtClean="0">
                <a:ln>
                  <a:noFill/>
                </a:ln>
                <a:solidFill>
                  <a:srgbClr val="111111"/>
                </a:solidFill>
                <a:effectLst/>
                <a:latin typeface="Arial" pitchFamily="34" charset="0"/>
                <a:ea typeface="Times New Roman" pitchFamily="18" charset="0"/>
              </a:rPr>
              <a:t>педагог - дети - родители</a:t>
            </a:r>
            <a:r>
              <a:rPr kumimoji="0" lang="ru-RU" sz="2400" b="0" i="0" u="none" strike="noStrike" cap="none" normalizeH="0" baseline="0" dirty="0" smtClean="0">
                <a:ln>
                  <a:noFill/>
                </a:ln>
                <a:solidFill>
                  <a:srgbClr val="111111"/>
                </a:solidFill>
                <a:effectLst/>
                <a:latin typeface="Arial" pitchFamily="34" charset="0"/>
                <a:ea typeface="Times New Roman" pitchFamily="18" charset="0"/>
              </a:rPr>
              <a:t> в реализации проекта:</a:t>
            </a:r>
            <a:endParaRPr kumimoji="0" lang="ru-RU" sz="24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rgbClr val="111111"/>
                </a:solidFill>
                <a:effectLst/>
                <a:latin typeface="Arial" pitchFamily="34" charset="0"/>
                <a:ea typeface="Times New Roman" pitchFamily="18" charset="0"/>
              </a:rPr>
              <a:t>- Составление </a:t>
            </a:r>
            <a:r>
              <a:rPr kumimoji="0" lang="ru-RU" sz="2400" b="0" i="0" u="none" strike="noStrike" cap="none" normalizeH="0" baseline="0" dirty="0" err="1" smtClean="0">
                <a:ln>
                  <a:noFill/>
                </a:ln>
                <a:solidFill>
                  <a:srgbClr val="111111"/>
                </a:solidFill>
                <a:effectLst/>
                <a:latin typeface="Arial" pitchFamily="34" charset="0"/>
                <a:ea typeface="Times New Roman" pitchFamily="18" charset="0"/>
              </a:rPr>
              <a:t>фотоколлажа</a:t>
            </a:r>
            <a:r>
              <a:rPr kumimoji="0" lang="ru-RU" sz="2400" b="0" i="0" u="none" strike="noStrike" cap="none" normalizeH="0" baseline="0" dirty="0" smtClean="0">
                <a:ln>
                  <a:noFill/>
                </a:ln>
                <a:solidFill>
                  <a:srgbClr val="111111"/>
                </a:solidFill>
                <a:effectLst/>
                <a:latin typeface="Arial" pitchFamily="34" charset="0"/>
                <a:ea typeface="Times New Roman" pitchFamily="18" charset="0"/>
              </a:rPr>
              <a:t>: </a:t>
            </a:r>
            <a:r>
              <a:rPr kumimoji="0" lang="ru-RU" sz="2400" b="0" i="0" u="none" strike="noStrike" cap="none" normalizeH="0" dirty="0" smtClean="0">
                <a:ln>
                  <a:noFill/>
                </a:ln>
                <a:solidFill>
                  <a:srgbClr val="111111"/>
                </a:solidFill>
                <a:effectLst/>
                <a:latin typeface="Arial" pitchFamily="34" charset="0"/>
                <a:ea typeface="Times New Roman" pitchFamily="18" charset="0"/>
              </a:rPr>
              <a:t> «</a:t>
            </a:r>
            <a:r>
              <a:rPr kumimoji="0" lang="ru-RU" sz="2400" b="0" i="0" u="none" strike="noStrike" cap="none" normalizeH="0" baseline="0" dirty="0" smtClean="0">
                <a:ln>
                  <a:noFill/>
                </a:ln>
                <a:solidFill>
                  <a:srgbClr val="111111"/>
                </a:solidFill>
                <a:effectLst/>
                <a:latin typeface="Arial" pitchFamily="34" charset="0"/>
                <a:ea typeface="Times New Roman" pitchFamily="18" charset="0"/>
              </a:rPr>
              <a:t>Моя</a:t>
            </a:r>
            <a:r>
              <a:rPr kumimoji="0" lang="ru-RU" sz="2400" b="0" i="0" u="none" strike="noStrike" cap="none" normalizeH="0" dirty="0" smtClean="0">
                <a:ln>
                  <a:noFill/>
                </a:ln>
                <a:solidFill>
                  <a:srgbClr val="111111"/>
                </a:solidFill>
                <a:effectLst/>
                <a:latin typeface="Arial" pitchFamily="34" charset="0"/>
                <a:ea typeface="Times New Roman" pitchFamily="18" charset="0"/>
              </a:rPr>
              <a:t> любимая игрушка</a:t>
            </a:r>
            <a:r>
              <a:rPr lang="ru-RU" sz="2400" dirty="0" smtClean="0">
                <a:solidFill>
                  <a:srgbClr val="111111"/>
                </a:solidFill>
                <a:latin typeface="Arial" pitchFamily="34" charset="0"/>
                <a:ea typeface="Times New Roman" pitchFamily="18" charset="0"/>
              </a:rPr>
              <a:t>»</a:t>
            </a:r>
            <a:r>
              <a:rPr kumimoji="0" lang="ru-RU" sz="2400" b="0" i="0" u="none" strike="noStrike" cap="none" normalizeH="0" baseline="0" dirty="0" smtClean="0">
                <a:ln>
                  <a:noFill/>
                </a:ln>
                <a:solidFill>
                  <a:srgbClr val="111111"/>
                </a:solidFill>
                <a:effectLst/>
                <a:latin typeface="Arial" pitchFamily="34" charset="0"/>
                <a:ea typeface="Times New Roman" pitchFamily="18" charset="0"/>
              </a:rPr>
              <a:t>.</a:t>
            </a:r>
            <a:endParaRPr kumimoji="0" lang="ru-RU" sz="24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ru-RU" sz="2400" b="0" i="0" u="none" strike="noStrike" cap="none" normalizeH="0" baseline="0" dirty="0" smtClean="0">
                <a:ln>
                  <a:noFill/>
                </a:ln>
                <a:solidFill>
                  <a:srgbClr val="111111"/>
                </a:solidFill>
                <a:effectLst/>
                <a:latin typeface="Arial" pitchFamily="34" charset="0"/>
              </a:rPr>
              <a:t>-</a:t>
            </a:r>
            <a:r>
              <a:rPr kumimoji="0" lang="ru-RU" sz="2400" b="0" i="0" u="none" strike="noStrike" cap="none" normalizeH="0" dirty="0" smtClean="0">
                <a:ln>
                  <a:noFill/>
                </a:ln>
                <a:solidFill>
                  <a:srgbClr val="111111"/>
                </a:solidFill>
                <a:effectLst/>
                <a:latin typeface="Arial" pitchFamily="34" charset="0"/>
              </a:rPr>
              <a:t> Презентация проекта «Игрушки» </a:t>
            </a:r>
            <a:endParaRPr kumimoji="0" lang="ru-RU" sz="24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sp>
        <p:nvSpPr>
          <p:cNvPr id="4" name="Заголовок 3"/>
          <p:cNvSpPr>
            <a:spLocks noGrp="1"/>
          </p:cNvSpPr>
          <p:nvPr>
            <p:ph type="title"/>
          </p:nvPr>
        </p:nvSpPr>
        <p:spPr>
          <a:xfrm>
            <a:off x="457200" y="142852"/>
            <a:ext cx="8229600" cy="1274786"/>
          </a:xfrm>
        </p:spPr>
        <p:txBody>
          <a:bodyPr>
            <a:normAutofit/>
          </a:bodyPr>
          <a:lstStyle/>
          <a:p>
            <a:r>
              <a:rPr lang="ru-RU" sz="4800" b="1" dirty="0" err="1" smtClean="0">
                <a:solidFill>
                  <a:srgbClr val="00B050"/>
                </a:solidFill>
              </a:rPr>
              <a:t>Фотоколлаж</a:t>
            </a:r>
            <a:endParaRPr lang="ru-RU" sz="4800" b="1" dirty="0">
              <a:solidFill>
                <a:srgbClr val="00B050"/>
              </a:solidFill>
            </a:endParaRPr>
          </a:p>
        </p:txBody>
      </p:sp>
      <p:pic>
        <p:nvPicPr>
          <p:cNvPr id="5" name="Picture 2" descr="C:\Users\Александр\Desktop\ФОТО Стиулир Август\IMG_20220812_082029.jpg"/>
          <p:cNvPicPr>
            <a:picLocks noChangeAspect="1" noChangeArrowheads="1"/>
          </p:cNvPicPr>
          <p:nvPr/>
        </p:nvPicPr>
        <p:blipFill>
          <a:blip r:embed="rId3" cstate="print"/>
          <a:srcRect/>
          <a:stretch>
            <a:fillRect/>
          </a:stretch>
        </p:blipFill>
        <p:spPr bwMode="auto">
          <a:xfrm>
            <a:off x="1846227" y="1268760"/>
            <a:ext cx="4423009" cy="528272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C:\Documents and Settings\Кудряшка\Рабочий стол\igrushki.jpg"/>
          <p:cNvPicPr/>
          <p:nvPr/>
        </p:nvPicPr>
        <p:blipFill>
          <a:blip r:embed="rId2" cstate="print">
            <a:lum/>
          </a:blip>
          <a:srcRect/>
          <a:stretch>
            <a:fillRect/>
          </a:stretch>
        </p:blipFill>
        <p:spPr bwMode="auto">
          <a:xfrm>
            <a:off x="0" y="0"/>
            <a:ext cx="9144000" cy="6858000"/>
          </a:xfrm>
          <a:prstGeom prst="rect">
            <a:avLst/>
          </a:prstGeom>
          <a:noFill/>
          <a:ln w="57150">
            <a:solidFill>
              <a:srgbClr val="FABE00"/>
            </a:solidFill>
            <a:miter lim="800000"/>
            <a:headEnd/>
            <a:tailEnd/>
          </a:ln>
        </p:spPr>
      </p:pic>
      <p:sp>
        <p:nvSpPr>
          <p:cNvPr id="4" name="Заголовок 3"/>
          <p:cNvSpPr>
            <a:spLocks noGrp="1"/>
          </p:cNvSpPr>
          <p:nvPr>
            <p:ph type="title"/>
          </p:nvPr>
        </p:nvSpPr>
        <p:spPr>
          <a:xfrm>
            <a:off x="4000496" y="214290"/>
            <a:ext cx="4071966" cy="2357454"/>
          </a:xfrm>
        </p:spPr>
        <p:txBody>
          <a:bodyPr>
            <a:normAutofit fontScale="90000"/>
          </a:bodyPr>
          <a:lstStyle/>
          <a:p>
            <a:r>
              <a:rPr lang="ru-RU" sz="6600" dirty="0" smtClean="0">
                <a:solidFill>
                  <a:srgbClr val="C00000"/>
                </a:solidFill>
              </a:rPr>
              <a:t>Спасибо за     внимание!</a:t>
            </a:r>
            <a:endParaRPr lang="ru-RU" sz="6600" dirty="0">
              <a:solidFill>
                <a:srgbClr val="C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sp>
        <p:nvSpPr>
          <p:cNvPr id="2" name="Заголовок 1"/>
          <p:cNvSpPr>
            <a:spLocks noGrp="1"/>
          </p:cNvSpPr>
          <p:nvPr>
            <p:ph type="title"/>
          </p:nvPr>
        </p:nvSpPr>
        <p:spPr>
          <a:xfrm>
            <a:off x="500034" y="692696"/>
            <a:ext cx="8286807" cy="1021792"/>
          </a:xfrm>
        </p:spPr>
        <p:txBody>
          <a:bodyPr>
            <a:normAutofit/>
          </a:bodyPr>
          <a:lstStyle/>
          <a:p>
            <a:r>
              <a:rPr lang="ru-RU" sz="2400" dirty="0" smtClean="0">
                <a:solidFill>
                  <a:srgbClr val="FF0000"/>
                </a:solidFill>
                <a:latin typeface="Monotype Corsiva" pitchFamily="66" charset="0"/>
              </a:rPr>
              <a:t>Цель: </a:t>
            </a:r>
            <a:r>
              <a:rPr lang="ru-RU" sz="2000" b="0" cap="none" dirty="0" smtClean="0">
                <a:solidFill>
                  <a:prstClr val="black"/>
                </a:solidFill>
                <a:latin typeface="Times New Roman" pitchFamily="18" charset="0"/>
                <a:cs typeface="Times New Roman" pitchFamily="18" charset="0"/>
              </a:rPr>
              <a:t>приобщение детей к художественной литературе, знакомство детей с писательницей Агнией Барто и её творчеством. </a:t>
            </a:r>
            <a:endParaRPr lang="ru-RU" sz="1800" b="0" dirty="0">
              <a:solidFill>
                <a:srgbClr val="FF0000"/>
              </a:solidFill>
              <a:latin typeface="Monotype Corsiva" pitchFamily="66" charset="0"/>
            </a:endParaRPr>
          </a:p>
        </p:txBody>
      </p:sp>
      <p:sp>
        <p:nvSpPr>
          <p:cNvPr id="4" name="Текст 3"/>
          <p:cNvSpPr>
            <a:spLocks noGrp="1"/>
          </p:cNvSpPr>
          <p:nvPr>
            <p:ph type="body" idx="1"/>
          </p:nvPr>
        </p:nvSpPr>
        <p:spPr>
          <a:xfrm>
            <a:off x="539552" y="1412776"/>
            <a:ext cx="8136904" cy="4392488"/>
          </a:xfrm>
        </p:spPr>
        <p:txBody>
          <a:bodyPr>
            <a:normAutofit fontScale="62500" lnSpcReduction="20000"/>
          </a:bodyPr>
          <a:lstStyle/>
          <a:p>
            <a:pPr>
              <a:lnSpc>
                <a:spcPct val="120000"/>
              </a:lnSpc>
            </a:pPr>
            <a:r>
              <a:rPr lang="ru-RU" sz="3400" b="1" dirty="0" smtClean="0">
                <a:solidFill>
                  <a:srgbClr val="FF0000"/>
                </a:solidFill>
                <a:latin typeface="Monotype Corsiva" pitchFamily="66" charset="0"/>
              </a:rPr>
              <a:t>ЗАДАЧИ: </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Познакомить детей с портретом и творчеством А. Барто.</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Учить изображать в аппликации, лепке и рисовании простые сюжеты к произведением А. Барто. </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Учить наизусть, рассказывать стихотворения А. Барто из цикла «Игрушки».</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Рассматривать иллюстрации к стихотворениям.</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Развивать речь детей, обогащать и активизировать их словарный запас</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Воспитывать заботливое и внимательное </a:t>
            </a:r>
          </a:p>
          <a:p>
            <a:pPr>
              <a:lnSpc>
                <a:spcPct val="120000"/>
              </a:lnSpc>
            </a:pPr>
            <a:r>
              <a:rPr lang="ru-RU" sz="2900" dirty="0" smtClean="0">
                <a:solidFill>
                  <a:schemeClr val="tx1"/>
                </a:solidFill>
                <a:latin typeface="Times New Roman" pitchFamily="18" charset="0"/>
                <a:cs typeface="Times New Roman" pitchFamily="18" charset="0"/>
              </a:rPr>
              <a:t>отношение к игрушкам</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Воспитывать бережное отношение к книгам.</a:t>
            </a:r>
          </a:p>
          <a:p>
            <a:pPr>
              <a:lnSpc>
                <a:spcPct val="120000"/>
              </a:lnSpc>
              <a:buFont typeface="Wingdings" pitchFamily="2" charset="2"/>
              <a:buChar char="Ø"/>
            </a:pPr>
            <a:r>
              <a:rPr lang="ru-RU" sz="2900" dirty="0" smtClean="0">
                <a:solidFill>
                  <a:schemeClr val="tx1"/>
                </a:solidFill>
                <a:latin typeface="Times New Roman" pitchFamily="18" charset="0"/>
                <a:cs typeface="Times New Roman" pitchFamily="18" charset="0"/>
              </a:rPr>
              <a:t>Воспитывать интерес к стихам, желание их </a:t>
            </a:r>
          </a:p>
          <a:p>
            <a:pPr>
              <a:lnSpc>
                <a:spcPct val="120000"/>
              </a:lnSpc>
            </a:pPr>
            <a:r>
              <a:rPr lang="ru-RU" sz="2900" dirty="0" smtClean="0">
                <a:solidFill>
                  <a:schemeClr val="tx1"/>
                </a:solidFill>
                <a:latin typeface="Times New Roman" pitchFamily="18" charset="0"/>
                <a:cs typeface="Times New Roman" pitchFamily="18" charset="0"/>
              </a:rPr>
              <a:t>запоминать</a:t>
            </a:r>
            <a:r>
              <a:rPr lang="ru-RU" sz="2900" dirty="0" smtClean="0"/>
              <a:t>..</a:t>
            </a:r>
            <a:endParaRPr lang="ru-RU" sz="2900" dirty="0"/>
          </a:p>
        </p:txBody>
      </p:sp>
      <p:pic>
        <p:nvPicPr>
          <p:cNvPr id="8" name="Рисунок 7" descr="016"/>
          <p:cNvPicPr/>
          <p:nvPr/>
        </p:nvPicPr>
        <p:blipFill>
          <a:blip r:embed="rId3" cstate="print"/>
          <a:srcRect/>
          <a:stretch>
            <a:fillRect/>
          </a:stretch>
        </p:blipFill>
        <p:spPr bwMode="auto">
          <a:xfrm>
            <a:off x="5796136" y="4221088"/>
            <a:ext cx="3059832" cy="242088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sp>
        <p:nvSpPr>
          <p:cNvPr id="4" name="Заголовок 3"/>
          <p:cNvSpPr>
            <a:spLocks noGrp="1"/>
          </p:cNvSpPr>
          <p:nvPr>
            <p:ph type="title"/>
          </p:nvPr>
        </p:nvSpPr>
        <p:spPr>
          <a:xfrm>
            <a:off x="2000231" y="214291"/>
            <a:ext cx="5429289" cy="1357322"/>
          </a:xfrm>
        </p:spPr>
        <p:txBody>
          <a:bodyPr/>
          <a:lstStyle/>
          <a:p>
            <a:pPr algn="ctr"/>
            <a:r>
              <a:rPr lang="ru-RU" dirty="0" smtClean="0">
                <a:solidFill>
                  <a:srgbClr val="FF0000"/>
                </a:solidFill>
              </a:rPr>
              <a:t>АКТУАЛЬНОСТЬ</a:t>
            </a:r>
            <a:endParaRPr lang="ru-RU" dirty="0">
              <a:solidFill>
                <a:srgbClr val="FF0000"/>
              </a:solidFill>
            </a:endParaRPr>
          </a:p>
        </p:txBody>
      </p:sp>
      <p:sp>
        <p:nvSpPr>
          <p:cNvPr id="5" name="Текст 4"/>
          <p:cNvSpPr>
            <a:spLocks noGrp="1"/>
          </p:cNvSpPr>
          <p:nvPr>
            <p:ph type="body" idx="1"/>
          </p:nvPr>
        </p:nvSpPr>
        <p:spPr>
          <a:xfrm>
            <a:off x="722313" y="1214423"/>
            <a:ext cx="6778645" cy="4500593"/>
          </a:xfrm>
        </p:spPr>
        <p:txBody>
          <a:bodyPr/>
          <a:lstStyle/>
          <a:p>
            <a:r>
              <a:rPr lang="ru-RU" sz="2200" dirty="0" smtClean="0">
                <a:solidFill>
                  <a:schemeClr val="tx1"/>
                </a:solidFill>
              </a:rPr>
              <a:t>Игрушка — это не просто забава. Дарить игрушки было распространенным обычаем - подарок приносит ребенку здоровье и благополучие. Но, мы стали замечать, что дети бросают игрушки, вырывают друг у друга, не видят, что игрушки валяются. И поэтому было решено создать книгу игрушек по произведению А. </a:t>
            </a:r>
            <a:r>
              <a:rPr lang="ru-RU" sz="2200" dirty="0" err="1" smtClean="0">
                <a:solidFill>
                  <a:schemeClr val="tx1"/>
                </a:solidFill>
              </a:rPr>
              <a:t>Барто</a:t>
            </a:r>
            <a:r>
              <a:rPr lang="ru-RU" sz="2200" dirty="0" smtClean="0">
                <a:solidFill>
                  <a:schemeClr val="tx1"/>
                </a:solidFill>
              </a:rPr>
              <a:t>. Важно выработать у ребенка привычку беречь игрушку, аккуратно их складывать, убирая после игры. Желательно научить его делиться игрушками при игре со сверстниками, дарить   игрушки, которые смастерил сам другим детям.    Пусть ребенок почувствует радость того,                      что доставил удовольствие другому. </a:t>
            </a:r>
          </a:p>
          <a:p>
            <a:endParaRPr lang="ru-RU" dirty="0"/>
          </a:p>
        </p:txBody>
      </p:sp>
      <p:pic>
        <p:nvPicPr>
          <p:cNvPr id="6" name="Рисунок 5" descr="C:\Documents and Settings\Кудряшка\Рабочий стол\1005582227.jpg"/>
          <p:cNvPicPr/>
          <p:nvPr/>
        </p:nvPicPr>
        <p:blipFill>
          <a:blip r:embed="rId3" cstate="print"/>
          <a:srcRect/>
          <a:stretch>
            <a:fillRect/>
          </a:stretch>
        </p:blipFill>
        <p:spPr bwMode="auto">
          <a:xfrm>
            <a:off x="6286512" y="4143380"/>
            <a:ext cx="2571768" cy="2714620"/>
          </a:xfrm>
          <a:prstGeom prst="ellipse">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sp>
        <p:nvSpPr>
          <p:cNvPr id="6" name="Прямоугольник 5"/>
          <p:cNvSpPr/>
          <p:nvPr/>
        </p:nvSpPr>
        <p:spPr>
          <a:xfrm>
            <a:off x="971600" y="1052736"/>
            <a:ext cx="6743672" cy="3139321"/>
          </a:xfrm>
          <a:prstGeom prst="rect">
            <a:avLst/>
          </a:prstGeom>
        </p:spPr>
        <p:txBody>
          <a:bodyPr wrap="square">
            <a:spAutoFit/>
          </a:bodyPr>
          <a:lstStyle/>
          <a:p>
            <a:r>
              <a:rPr lang="ru-RU" sz="2800" b="1" i="1" dirty="0" smtClean="0">
                <a:solidFill>
                  <a:srgbClr val="00B050"/>
                </a:solidFill>
                <a:ea typeface="Calibri" pitchFamily="34" charset="0"/>
                <a:cs typeface="Times New Roman" pitchFamily="18" charset="0"/>
              </a:rPr>
              <a:t>Вид проекта</a:t>
            </a:r>
            <a:r>
              <a:rPr lang="ru-RU" sz="2800" b="1" dirty="0" smtClean="0">
                <a:solidFill>
                  <a:srgbClr val="00B050"/>
                </a:solidFill>
                <a:ea typeface="Calibri" pitchFamily="34" charset="0"/>
                <a:cs typeface="Times New Roman" pitchFamily="18" charset="0"/>
              </a:rPr>
              <a:t>: </a:t>
            </a:r>
            <a:r>
              <a:rPr lang="ru-RU" sz="2400" dirty="0" smtClean="0">
                <a:ea typeface="Calibri" pitchFamily="34" charset="0"/>
                <a:cs typeface="Times New Roman" pitchFamily="18" charset="0"/>
              </a:rPr>
              <a:t>информационно-творческий.                                                             </a:t>
            </a:r>
            <a:r>
              <a:rPr lang="ru-RU" sz="2400" i="1" dirty="0" smtClean="0">
                <a:ea typeface="Calibri" pitchFamily="34" charset="0"/>
                <a:cs typeface="Times New Roman" pitchFamily="18" charset="0"/>
              </a:rPr>
              <a:t>Тип проекта</a:t>
            </a:r>
            <a:r>
              <a:rPr lang="ru-RU" sz="2400" dirty="0" smtClean="0">
                <a:ea typeface="Calibri" pitchFamily="34" charset="0"/>
                <a:cs typeface="Times New Roman" pitchFamily="18" charset="0"/>
              </a:rPr>
              <a:t>: познавательно - исследовательский.                                             </a:t>
            </a:r>
            <a:r>
              <a:rPr lang="ru-RU" sz="2800" b="1" i="1" dirty="0" smtClean="0">
                <a:solidFill>
                  <a:srgbClr val="00B050"/>
                </a:solidFill>
                <a:ea typeface="Calibri" pitchFamily="34" charset="0"/>
                <a:cs typeface="Times New Roman" pitchFamily="18" charset="0"/>
              </a:rPr>
              <a:t>Сроки реализации</a:t>
            </a:r>
            <a:r>
              <a:rPr lang="ru-RU" sz="2800" b="1" dirty="0" smtClean="0">
                <a:solidFill>
                  <a:srgbClr val="00B050"/>
                </a:solidFill>
                <a:ea typeface="Calibri" pitchFamily="34" charset="0"/>
                <a:cs typeface="Times New Roman" pitchFamily="18" charset="0"/>
              </a:rPr>
              <a:t>: </a:t>
            </a:r>
            <a:r>
              <a:rPr lang="ru-RU" sz="2400" dirty="0" smtClean="0">
                <a:ea typeface="Calibri" pitchFamily="34" charset="0"/>
                <a:cs typeface="Times New Roman" pitchFamily="18" charset="0"/>
              </a:rPr>
              <a:t>краткосрочный                              ( с 8.08.22 по 12.08.22).</a:t>
            </a:r>
            <a:r>
              <a:rPr lang="ru-RU" sz="2400" dirty="0" smtClean="0">
                <a:cs typeface="Times New Roman" pitchFamily="18" charset="0"/>
              </a:rPr>
              <a:t/>
            </a:r>
            <a:br>
              <a:rPr lang="ru-RU" sz="2400" dirty="0" smtClean="0">
                <a:cs typeface="Times New Roman" pitchFamily="18" charset="0"/>
              </a:rPr>
            </a:br>
            <a:r>
              <a:rPr lang="ru-RU" sz="2800" b="1" i="1" dirty="0" smtClean="0">
                <a:solidFill>
                  <a:srgbClr val="00B050"/>
                </a:solidFill>
                <a:ea typeface="Calibri" pitchFamily="34" charset="0"/>
                <a:cs typeface="Times New Roman" pitchFamily="18" charset="0"/>
              </a:rPr>
              <a:t>Участники проекта</a:t>
            </a:r>
            <a:r>
              <a:rPr lang="ru-RU" sz="2800" b="1" dirty="0" smtClean="0">
                <a:solidFill>
                  <a:srgbClr val="00B050"/>
                </a:solidFill>
                <a:ea typeface="Calibri" pitchFamily="34" charset="0"/>
                <a:cs typeface="Times New Roman" pitchFamily="18" charset="0"/>
              </a:rPr>
              <a:t>: </a:t>
            </a:r>
            <a:r>
              <a:rPr lang="ru-RU" sz="2400" dirty="0" smtClean="0">
                <a:ea typeface="Calibri" pitchFamily="34" charset="0"/>
                <a:cs typeface="Times New Roman" pitchFamily="18" charset="0"/>
              </a:rPr>
              <a:t>дети 2 младшей группы, родители воспитанников, воспитатель.</a:t>
            </a:r>
            <a:r>
              <a:rPr lang="ru-RU" dirty="0" smtClean="0"/>
              <a:t/>
            </a:r>
            <a:br>
              <a:rPr lang="ru-RU" dirty="0" smtClean="0"/>
            </a:br>
            <a:endParaRPr lang="ru-RU" dirty="0"/>
          </a:p>
        </p:txBody>
      </p:sp>
      <p:pic>
        <p:nvPicPr>
          <p:cNvPr id="5" name="Рисунок 4" descr="C:\Documents and Settings\Кудряшка\Рабочий стол\hello_html_m439d462b.jpg"/>
          <p:cNvPicPr/>
          <p:nvPr/>
        </p:nvPicPr>
        <p:blipFill>
          <a:blip r:embed="rId3" cstate="print"/>
          <a:srcRect l="1700" t="15297" r="1700" b="17564"/>
          <a:stretch>
            <a:fillRect/>
          </a:stretch>
        </p:blipFill>
        <p:spPr bwMode="auto">
          <a:xfrm>
            <a:off x="5786446" y="4286256"/>
            <a:ext cx="3357554" cy="2571744"/>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C:\Documents and Settings\Кудряшка\Рабочий стол\0013-027-.jpg"/>
          <p:cNvPicPr/>
          <p:nvPr/>
        </p:nvPicPr>
        <p:blipFill>
          <a:blip r:embed="rId2" cstate="print">
            <a:lum/>
          </a:blip>
          <a:srcRect r="29809" b="3117"/>
          <a:stretch>
            <a:fillRect/>
          </a:stretch>
        </p:blipFill>
        <p:spPr bwMode="auto">
          <a:xfrm>
            <a:off x="0" y="0"/>
            <a:ext cx="9144000" cy="6858000"/>
          </a:xfrm>
          <a:prstGeom prst="rect">
            <a:avLst/>
          </a:prstGeom>
          <a:noFill/>
          <a:ln w="57150">
            <a:solidFill>
              <a:srgbClr val="FABE00"/>
            </a:solidFill>
            <a:miter lim="800000"/>
            <a:headEnd/>
            <a:tailEnd/>
          </a:ln>
        </p:spPr>
      </p:pic>
      <p:sp>
        <p:nvSpPr>
          <p:cNvPr id="2" name="Заголовок 1"/>
          <p:cNvSpPr>
            <a:spLocks noGrp="1"/>
          </p:cNvSpPr>
          <p:nvPr>
            <p:ph type="title"/>
          </p:nvPr>
        </p:nvSpPr>
        <p:spPr>
          <a:xfrm>
            <a:off x="457200" y="274638"/>
            <a:ext cx="8229600" cy="868346"/>
          </a:xfrm>
        </p:spPr>
        <p:txBody>
          <a:bodyPr/>
          <a:lstStyle/>
          <a:p>
            <a:r>
              <a:rPr lang="ru-RU" b="1" dirty="0" smtClean="0">
                <a:solidFill>
                  <a:srgbClr val="FF0000"/>
                </a:solidFill>
              </a:rPr>
              <a:t>Этапы реализации проекта</a:t>
            </a:r>
            <a:endParaRPr lang="ru-RU" b="1" dirty="0">
              <a:solidFill>
                <a:srgbClr val="FF0000"/>
              </a:solidFill>
            </a:endParaRPr>
          </a:p>
        </p:txBody>
      </p:sp>
      <p:graphicFrame>
        <p:nvGraphicFramePr>
          <p:cNvPr id="8" name="Схема 7"/>
          <p:cNvGraphicFramePr/>
          <p:nvPr/>
        </p:nvGraphicFramePr>
        <p:xfrm>
          <a:off x="1785918" y="1428736"/>
          <a:ext cx="5286412" cy="3929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Прямоугольник 6"/>
          <p:cNvSpPr/>
          <p:nvPr/>
        </p:nvSpPr>
        <p:spPr>
          <a:xfrm>
            <a:off x="2214546" y="1714488"/>
            <a:ext cx="4214842" cy="3143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3600" b="1" dirty="0" smtClean="0">
              <a:solidFill>
                <a:srgbClr val="00B05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sp>
        <p:nvSpPr>
          <p:cNvPr id="2" name="Заголовок 1"/>
          <p:cNvSpPr>
            <a:spLocks noGrp="1"/>
          </p:cNvSpPr>
          <p:nvPr>
            <p:ph type="title"/>
          </p:nvPr>
        </p:nvSpPr>
        <p:spPr>
          <a:xfrm>
            <a:off x="1357290" y="500043"/>
            <a:ext cx="6572295" cy="1428760"/>
          </a:xfrm>
        </p:spPr>
        <p:txBody>
          <a:bodyPr/>
          <a:lstStyle/>
          <a:p>
            <a:pPr lvl="0" algn="ctr"/>
            <a:r>
              <a:rPr lang="ru-RU" dirty="0" smtClean="0">
                <a:solidFill>
                  <a:srgbClr val="00B050"/>
                </a:solidFill>
              </a:rPr>
              <a:t>Подготовительный</a:t>
            </a:r>
            <a:r>
              <a:rPr lang="ru-RU" dirty="0" smtClean="0"/>
              <a:t/>
            </a:r>
            <a:br>
              <a:rPr lang="ru-RU" dirty="0" smtClean="0"/>
            </a:br>
            <a:endParaRPr lang="ru-RU" dirty="0"/>
          </a:p>
        </p:txBody>
      </p:sp>
      <p:sp>
        <p:nvSpPr>
          <p:cNvPr id="3" name="Текст 2"/>
          <p:cNvSpPr>
            <a:spLocks noGrp="1"/>
          </p:cNvSpPr>
          <p:nvPr>
            <p:ph type="body" idx="1"/>
          </p:nvPr>
        </p:nvSpPr>
        <p:spPr>
          <a:xfrm>
            <a:off x="722313" y="1357299"/>
            <a:ext cx="6135703" cy="3143271"/>
          </a:xfrm>
        </p:spPr>
        <p:txBody>
          <a:bodyPr/>
          <a:lstStyle/>
          <a:p>
            <a:r>
              <a:rPr lang="ru-RU" b="1" dirty="0" smtClean="0"/>
              <a:t> </a:t>
            </a:r>
            <a:endParaRPr lang="ru-RU" sz="2400" dirty="0" smtClean="0">
              <a:solidFill>
                <a:schemeClr val="tx1"/>
              </a:solidFill>
            </a:endParaRPr>
          </a:p>
          <a:p>
            <a:pPr lvl="0">
              <a:buFont typeface="Wingdings" pitchFamily="2" charset="2"/>
              <a:buChar char="v"/>
            </a:pPr>
            <a:r>
              <a:rPr lang="ru-RU" sz="2400" dirty="0" smtClean="0">
                <a:solidFill>
                  <a:schemeClr val="tx1"/>
                </a:solidFill>
              </a:rPr>
              <a:t>Поиск информации</a:t>
            </a:r>
          </a:p>
          <a:p>
            <a:pPr lvl="0">
              <a:buFont typeface="Wingdings" pitchFamily="2" charset="2"/>
              <a:buChar char="v"/>
            </a:pPr>
            <a:r>
              <a:rPr lang="ru-RU" sz="2400" dirty="0" smtClean="0">
                <a:solidFill>
                  <a:schemeClr val="tx1"/>
                </a:solidFill>
              </a:rPr>
              <a:t>Подбор иллюстраций</a:t>
            </a:r>
          </a:p>
          <a:p>
            <a:pPr lvl="0">
              <a:buFont typeface="Wingdings" pitchFamily="2" charset="2"/>
              <a:buChar char="v"/>
            </a:pPr>
            <a:r>
              <a:rPr lang="ru-RU" sz="2400" dirty="0" smtClean="0">
                <a:solidFill>
                  <a:schemeClr val="tx1"/>
                </a:solidFill>
              </a:rPr>
              <a:t>Подбор книг, журналов, детских энциклопедий, видеоматериалов</a:t>
            </a:r>
          </a:p>
          <a:p>
            <a:pPr lvl="0">
              <a:buFont typeface="Wingdings" pitchFamily="2" charset="2"/>
              <a:buChar char="v"/>
            </a:pPr>
            <a:r>
              <a:rPr lang="ru-RU" sz="2400" dirty="0" smtClean="0">
                <a:solidFill>
                  <a:schemeClr val="tx1"/>
                </a:solidFill>
              </a:rPr>
              <a:t>Разработка конспектов</a:t>
            </a:r>
          </a:p>
          <a:p>
            <a:pPr lvl="0">
              <a:buFont typeface="Wingdings" pitchFamily="2" charset="2"/>
              <a:buChar char="v"/>
            </a:pPr>
            <a:r>
              <a:rPr lang="ru-RU" sz="2400" dirty="0" smtClean="0">
                <a:solidFill>
                  <a:schemeClr val="tx1"/>
                </a:solidFill>
              </a:rPr>
              <a:t>Беседа с детьми по актуальной проблеме</a:t>
            </a:r>
          </a:p>
          <a:p>
            <a:endParaRPr lang="ru-RU" dirty="0"/>
          </a:p>
        </p:txBody>
      </p:sp>
      <p:pic>
        <p:nvPicPr>
          <p:cNvPr id="6" name="Рисунок 5" descr="C:\Documents and Settings\Кудряшка\Рабочий стол\img1.jpg"/>
          <p:cNvPicPr/>
          <p:nvPr/>
        </p:nvPicPr>
        <p:blipFill>
          <a:blip r:embed="rId3" cstate="print"/>
          <a:srcRect l="28159" t="22596" r="25632" b="22115"/>
          <a:stretch>
            <a:fillRect/>
          </a:stretch>
        </p:blipFill>
        <p:spPr bwMode="auto">
          <a:xfrm>
            <a:off x="6286512" y="4214818"/>
            <a:ext cx="2857488" cy="2500306"/>
          </a:xfrm>
          <a:prstGeom prst="rect">
            <a:avLst/>
          </a:prstGeom>
          <a:ln>
            <a:noFill/>
          </a:ln>
          <a:effectLst>
            <a:softEdge rad="1125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pic>
        <p:nvPicPr>
          <p:cNvPr id="3" name="Рисунок 2" descr="C:\Documents and Settings\Кудряшка\Рабочий стол\img1 (1).jpg"/>
          <p:cNvPicPr/>
          <p:nvPr/>
        </p:nvPicPr>
        <p:blipFill>
          <a:blip r:embed="rId3" cstate="print"/>
          <a:srcRect/>
          <a:stretch>
            <a:fillRect/>
          </a:stretch>
        </p:blipFill>
        <p:spPr bwMode="auto">
          <a:xfrm>
            <a:off x="6000760" y="4143380"/>
            <a:ext cx="3143240" cy="2714620"/>
          </a:xfrm>
          <a:prstGeom prst="rect">
            <a:avLst/>
          </a:prstGeom>
          <a:ln>
            <a:noFill/>
          </a:ln>
          <a:effectLst>
            <a:softEdge rad="112500"/>
          </a:effectLst>
        </p:spPr>
      </p:pic>
      <p:sp>
        <p:nvSpPr>
          <p:cNvPr id="5121" name="Rectangle 1"/>
          <p:cNvSpPr>
            <a:spLocks noChangeArrowheads="1"/>
          </p:cNvSpPr>
          <p:nvPr/>
        </p:nvSpPr>
        <p:spPr bwMode="auto">
          <a:xfrm>
            <a:off x="1979712" y="-238678"/>
            <a:ext cx="5760640" cy="15388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endParaRPr>
          </a:p>
          <a:p>
            <a:pPr marL="0" marR="0" lvl="0" indent="450850" algn="ctr" defTabSz="914400" rtl="0" eaLnBrk="1" fontAlgn="base" latinLnBrk="0" hangingPunct="1">
              <a:lnSpc>
                <a:spcPct val="100000"/>
              </a:lnSpc>
              <a:spcBef>
                <a:spcPct val="0"/>
              </a:spcBef>
              <a:spcAft>
                <a:spcPct val="0"/>
              </a:spcAft>
              <a:buClrTx/>
              <a:buSzTx/>
              <a:buFontTx/>
              <a:buNone/>
              <a:tabLst/>
            </a:pPr>
            <a:r>
              <a:rPr lang="ru-RU" sz="4000" b="1" dirty="0" smtClean="0">
                <a:solidFill>
                  <a:srgbClr val="00B050"/>
                </a:solidFill>
                <a:latin typeface="Times New Roman" pitchFamily="18" charset="0"/>
                <a:ea typeface="Times New Roman" pitchFamily="18" charset="0"/>
                <a:cs typeface="Times New Roman" pitchFamily="18" charset="0"/>
              </a:rPr>
              <a:t>О</a:t>
            </a:r>
            <a:r>
              <a:rPr kumimoji="0" lang="ru-RU" sz="4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сновной</a:t>
            </a:r>
            <a:r>
              <a:rPr kumimoji="0" lang="ru-RU" sz="28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ru-RU" sz="28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200" b="1"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a:t>
            </a:r>
            <a:endParaRPr kumimoji="0" lang="ru-RU" sz="1800" b="0" i="0" u="none" strike="noStrike" cap="none" normalizeH="0" baseline="0" dirty="0" smtClean="0">
              <a:ln>
                <a:noFill/>
              </a:ln>
              <a:solidFill>
                <a:schemeClr val="tx1"/>
              </a:solidFill>
              <a:effectLst/>
              <a:latin typeface="Arial" pitchFamily="34" charset="0"/>
            </a:endParaRPr>
          </a:p>
        </p:txBody>
      </p:sp>
      <p:sp>
        <p:nvSpPr>
          <p:cNvPr id="6" name="Прямоугольник 5"/>
          <p:cNvSpPr/>
          <p:nvPr/>
        </p:nvSpPr>
        <p:spPr>
          <a:xfrm>
            <a:off x="251520" y="620688"/>
            <a:ext cx="8892480" cy="1077218"/>
          </a:xfrm>
          <a:prstGeom prst="rect">
            <a:avLst/>
          </a:prstGeom>
        </p:spPr>
        <p:txBody>
          <a:bodyPr wrap="square">
            <a:spAutoFit/>
          </a:bodyPr>
          <a:lstStyle/>
          <a:p>
            <a:pPr algn="ctr"/>
            <a:r>
              <a:rPr lang="ru-RU" sz="3200" b="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Развивающая предметно-пространственная среда: </a:t>
            </a:r>
          </a:p>
        </p:txBody>
      </p:sp>
      <p:pic>
        <p:nvPicPr>
          <p:cNvPr id="7" name="Picture 2" descr="C:\Users\Александр\Desktop\ФОТО Стиулир Август\IMG_20220808_150015.jpg"/>
          <p:cNvPicPr>
            <a:picLocks noChangeAspect="1" noChangeArrowheads="1"/>
          </p:cNvPicPr>
          <p:nvPr/>
        </p:nvPicPr>
        <p:blipFill>
          <a:blip r:embed="rId4" cstate="print"/>
          <a:srcRect/>
          <a:stretch>
            <a:fillRect/>
          </a:stretch>
        </p:blipFill>
        <p:spPr bwMode="auto">
          <a:xfrm>
            <a:off x="467544" y="1340768"/>
            <a:ext cx="2129284" cy="2839046"/>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3" descr="C:\Users\Александр\Desktop\ФОТО Стиулир Август\IMG_20220808_160143.jpg"/>
          <p:cNvPicPr>
            <a:picLocks noChangeAspect="1" noChangeArrowheads="1"/>
          </p:cNvPicPr>
          <p:nvPr/>
        </p:nvPicPr>
        <p:blipFill>
          <a:blip r:embed="rId5" cstate="print"/>
          <a:srcRect/>
          <a:stretch>
            <a:fillRect/>
          </a:stretch>
        </p:blipFill>
        <p:spPr bwMode="auto">
          <a:xfrm>
            <a:off x="3347864" y="1700808"/>
            <a:ext cx="2355726" cy="2808312"/>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4" descr="C:\Users\Александр\Desktop\ФОТО Стиулир Август\IMG_20220808_160202.jpg"/>
          <p:cNvPicPr>
            <a:picLocks noChangeAspect="1" noChangeArrowheads="1"/>
          </p:cNvPicPr>
          <p:nvPr/>
        </p:nvPicPr>
        <p:blipFill>
          <a:blip r:embed="rId6" cstate="print"/>
          <a:srcRect/>
          <a:stretch>
            <a:fillRect/>
          </a:stretch>
        </p:blipFill>
        <p:spPr bwMode="auto">
          <a:xfrm>
            <a:off x="6372200" y="1268760"/>
            <a:ext cx="2106234" cy="2808312"/>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3" descr="C:\Users\Александр\Desktop\ФОТО Стиулир Август\IMG_20220808_160143.jpg"/>
          <p:cNvPicPr>
            <a:picLocks noChangeAspect="1" noChangeArrowheads="1"/>
          </p:cNvPicPr>
          <p:nvPr/>
        </p:nvPicPr>
        <p:blipFill>
          <a:blip r:embed="rId7" cstate="print"/>
          <a:srcRect t="70513" r="3390" b="5128"/>
          <a:stretch>
            <a:fillRect/>
          </a:stretch>
        </p:blipFill>
        <p:spPr bwMode="auto">
          <a:xfrm>
            <a:off x="531664" y="4653136"/>
            <a:ext cx="5048448" cy="1976088"/>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pic>
        <p:nvPicPr>
          <p:cNvPr id="3" name="Рисунок 2" descr="C:\Documents and Settings\Кудряшка\Рабочий стол\img3.jpg"/>
          <p:cNvPicPr/>
          <p:nvPr/>
        </p:nvPicPr>
        <p:blipFill>
          <a:blip r:embed="rId3" cstate="print"/>
          <a:srcRect/>
          <a:stretch>
            <a:fillRect/>
          </a:stretch>
        </p:blipFill>
        <p:spPr bwMode="auto">
          <a:xfrm>
            <a:off x="5786446" y="4143380"/>
            <a:ext cx="3167073" cy="2714620"/>
          </a:xfrm>
          <a:prstGeom prst="rect">
            <a:avLst/>
          </a:prstGeom>
          <a:ln>
            <a:noFill/>
          </a:ln>
          <a:effectLst>
            <a:softEdge rad="112500"/>
          </a:effectLst>
        </p:spPr>
      </p:pic>
      <p:sp>
        <p:nvSpPr>
          <p:cNvPr id="4097"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6" name="Прямоугольник 5"/>
          <p:cNvSpPr/>
          <p:nvPr/>
        </p:nvSpPr>
        <p:spPr>
          <a:xfrm>
            <a:off x="971600" y="188640"/>
            <a:ext cx="7704856" cy="584775"/>
          </a:xfrm>
          <a:prstGeom prst="rect">
            <a:avLst/>
          </a:prstGeom>
        </p:spPr>
        <p:txBody>
          <a:bodyPr wrap="square">
            <a:spAutoFit/>
          </a:bodyPr>
          <a:lstStyle/>
          <a:p>
            <a:pPr algn="ctr"/>
            <a:r>
              <a:rPr lang="ru-RU" sz="3200" b="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Продуктивная деятельность:</a:t>
            </a:r>
          </a:p>
        </p:txBody>
      </p:sp>
      <p:pic>
        <p:nvPicPr>
          <p:cNvPr id="7" name="Picture 2" descr="C:\Users\Александр\Desktop\Фото Непоседы\IMG_20220809_101020.jpg"/>
          <p:cNvPicPr>
            <a:picLocks noChangeAspect="1" noChangeArrowheads="1"/>
          </p:cNvPicPr>
          <p:nvPr/>
        </p:nvPicPr>
        <p:blipFill>
          <a:blip r:embed="rId4" cstate="print"/>
          <a:srcRect/>
          <a:stretch>
            <a:fillRect/>
          </a:stretch>
        </p:blipFill>
        <p:spPr bwMode="auto">
          <a:xfrm>
            <a:off x="395536" y="1052736"/>
            <a:ext cx="2688298" cy="2016224"/>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3" descr="C:\Users\Александр\Desktop\Фото Непоседы\IMG_20220810_154934.jpg"/>
          <p:cNvPicPr>
            <a:picLocks noChangeAspect="1" noChangeArrowheads="1"/>
          </p:cNvPicPr>
          <p:nvPr/>
        </p:nvPicPr>
        <p:blipFill>
          <a:blip r:embed="rId5" cstate="print"/>
          <a:srcRect/>
          <a:stretch>
            <a:fillRect/>
          </a:stretch>
        </p:blipFill>
        <p:spPr bwMode="auto">
          <a:xfrm>
            <a:off x="3419872" y="980728"/>
            <a:ext cx="2520280" cy="2130290"/>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4" descr="C:\Users\Александр\Desktop\Фото Непоседы\IMG_20220811_102042.jpg"/>
          <p:cNvPicPr>
            <a:picLocks noChangeAspect="1" noChangeArrowheads="1"/>
          </p:cNvPicPr>
          <p:nvPr/>
        </p:nvPicPr>
        <p:blipFill>
          <a:blip r:embed="rId6" cstate="print"/>
          <a:srcRect/>
          <a:stretch>
            <a:fillRect/>
          </a:stretch>
        </p:blipFill>
        <p:spPr bwMode="auto">
          <a:xfrm>
            <a:off x="6228184" y="980727"/>
            <a:ext cx="2592288" cy="2187243"/>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5" descr="C:\Users\Александр\Desktop\ФОТО Стиулир Август\IMG_20220811_143742.jpg"/>
          <p:cNvPicPr>
            <a:picLocks noChangeAspect="1" noChangeArrowheads="1"/>
          </p:cNvPicPr>
          <p:nvPr/>
        </p:nvPicPr>
        <p:blipFill>
          <a:blip r:embed="rId7" cstate="print"/>
          <a:srcRect/>
          <a:stretch>
            <a:fillRect/>
          </a:stretch>
        </p:blipFill>
        <p:spPr bwMode="auto">
          <a:xfrm>
            <a:off x="899592" y="3573016"/>
            <a:ext cx="2139702" cy="2852936"/>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6" descr="C:\Users\Александр\Desktop\ФОТО Стиулир Август\IMG_20220811_150453.jpg"/>
          <p:cNvPicPr>
            <a:picLocks noChangeAspect="1" noChangeArrowheads="1"/>
          </p:cNvPicPr>
          <p:nvPr/>
        </p:nvPicPr>
        <p:blipFill>
          <a:blip r:embed="rId8" cstate="print"/>
          <a:srcRect/>
          <a:stretch>
            <a:fillRect/>
          </a:stretch>
        </p:blipFill>
        <p:spPr bwMode="auto">
          <a:xfrm>
            <a:off x="3491880" y="3453003"/>
            <a:ext cx="2232248" cy="2976331"/>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Documents and Settings\Кудряшка\Рабочий стол\0013-027-.jpg"/>
          <p:cNvPicPr/>
          <p:nvPr/>
        </p:nvPicPr>
        <p:blipFill>
          <a:blip r:embed="rId2" cstate="print">
            <a:lum/>
          </a:blip>
          <a:srcRect b="3117"/>
          <a:stretch>
            <a:fillRect/>
          </a:stretch>
        </p:blipFill>
        <p:spPr bwMode="auto">
          <a:xfrm>
            <a:off x="0" y="0"/>
            <a:ext cx="9144000" cy="6858000"/>
          </a:xfrm>
          <a:prstGeom prst="rect">
            <a:avLst/>
          </a:prstGeom>
          <a:noFill/>
          <a:ln w="57150">
            <a:solidFill>
              <a:srgbClr val="FABE00"/>
            </a:solidFill>
            <a:miter lim="800000"/>
            <a:headEnd/>
            <a:tailEnd/>
          </a:ln>
        </p:spPr>
      </p:pic>
      <p:pic>
        <p:nvPicPr>
          <p:cNvPr id="3" name="Рисунок 2" descr="C:\Documents and Settings\Кудряшка\Рабочий стол\img9.jpg"/>
          <p:cNvPicPr/>
          <p:nvPr/>
        </p:nvPicPr>
        <p:blipFill>
          <a:blip r:embed="rId3" cstate="print"/>
          <a:srcRect/>
          <a:stretch>
            <a:fillRect/>
          </a:stretch>
        </p:blipFill>
        <p:spPr bwMode="auto">
          <a:xfrm>
            <a:off x="6143636" y="4286256"/>
            <a:ext cx="2762257" cy="2395545"/>
          </a:xfrm>
          <a:prstGeom prst="rect">
            <a:avLst/>
          </a:prstGeom>
          <a:ln>
            <a:noFill/>
          </a:ln>
          <a:effectLst>
            <a:softEdge rad="112500"/>
          </a:effectLst>
        </p:spPr>
      </p:pic>
      <p:sp>
        <p:nvSpPr>
          <p:cNvPr id="5" name="Заголовок 4"/>
          <p:cNvSpPr>
            <a:spLocks noGrp="1"/>
          </p:cNvSpPr>
          <p:nvPr>
            <p:ph type="title"/>
          </p:nvPr>
        </p:nvSpPr>
        <p:spPr>
          <a:xfrm>
            <a:off x="457200" y="260648"/>
            <a:ext cx="8229600" cy="720080"/>
          </a:xfrm>
        </p:spPr>
        <p:txBody>
          <a:bodyPr>
            <a:normAutofit fontScale="90000"/>
          </a:bodyPr>
          <a:lstStyle/>
          <a:p>
            <a:r>
              <a:rPr lang="ru-RU" b="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Дидактические игры</a:t>
            </a:r>
            <a:br>
              <a:rPr lang="ru-RU" b="1" dirty="0" smtClean="0">
                <a:solidFill>
                  <a:srgbClr val="7030A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b="1" dirty="0">
              <a:solidFill>
                <a:srgbClr val="00B050"/>
              </a:solidFill>
            </a:endParaRPr>
          </a:p>
        </p:txBody>
      </p:sp>
      <p:pic>
        <p:nvPicPr>
          <p:cNvPr id="14" name="Picture 2" descr="C:\Users\Александр\Desktop\Фото Непоседы\IMG_20220808_160104.jpg"/>
          <p:cNvPicPr>
            <a:picLocks noChangeAspect="1" noChangeArrowheads="1"/>
          </p:cNvPicPr>
          <p:nvPr/>
        </p:nvPicPr>
        <p:blipFill>
          <a:blip r:embed="rId4" cstate="print"/>
          <a:srcRect/>
          <a:stretch>
            <a:fillRect/>
          </a:stretch>
        </p:blipFill>
        <p:spPr bwMode="auto">
          <a:xfrm>
            <a:off x="323528" y="1124744"/>
            <a:ext cx="2592288" cy="1944216"/>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3" descr="C:\Users\Александр\Desktop\Фото Непоседы\IMG_20220809_082009.jpg"/>
          <p:cNvPicPr>
            <a:picLocks noChangeAspect="1" noChangeArrowheads="1"/>
          </p:cNvPicPr>
          <p:nvPr/>
        </p:nvPicPr>
        <p:blipFill>
          <a:blip r:embed="rId5" cstate="print"/>
          <a:srcRect/>
          <a:stretch>
            <a:fillRect/>
          </a:stretch>
        </p:blipFill>
        <p:spPr bwMode="auto">
          <a:xfrm>
            <a:off x="3119332" y="1052736"/>
            <a:ext cx="2688298" cy="2016224"/>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Picture 5" descr="C:\Users\Александр\Desktop\IMG_20220812_115003.jpg"/>
          <p:cNvPicPr>
            <a:picLocks noChangeAspect="1" noChangeArrowheads="1"/>
          </p:cNvPicPr>
          <p:nvPr/>
        </p:nvPicPr>
        <p:blipFill>
          <a:blip r:embed="rId6" cstate="print"/>
          <a:srcRect/>
          <a:stretch>
            <a:fillRect/>
          </a:stretch>
        </p:blipFill>
        <p:spPr bwMode="auto">
          <a:xfrm>
            <a:off x="6071659" y="1052736"/>
            <a:ext cx="2784309" cy="2088232"/>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Picture 4" descr="C:\Users\Александр\Desktop\Фото Непоседы\IMG-aded5f0fd76d69f31166972451aabf7e-V.jpg"/>
          <p:cNvPicPr>
            <a:picLocks noChangeAspect="1" noChangeArrowheads="1"/>
          </p:cNvPicPr>
          <p:nvPr/>
        </p:nvPicPr>
        <p:blipFill>
          <a:blip r:embed="rId7" cstate="print"/>
          <a:srcRect/>
          <a:stretch>
            <a:fillRect/>
          </a:stretch>
        </p:blipFill>
        <p:spPr bwMode="auto">
          <a:xfrm>
            <a:off x="323528" y="3573016"/>
            <a:ext cx="3240361" cy="2060726"/>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8" name="Picture 6" descr="C:\Users\Александр\Desktop\IMG_20220812_115513.jpg"/>
          <p:cNvPicPr>
            <a:picLocks noChangeAspect="1" noChangeArrowheads="1"/>
          </p:cNvPicPr>
          <p:nvPr/>
        </p:nvPicPr>
        <p:blipFill>
          <a:blip r:embed="rId8" cstate="print"/>
          <a:srcRect/>
          <a:stretch>
            <a:fillRect/>
          </a:stretch>
        </p:blipFill>
        <p:spPr bwMode="auto">
          <a:xfrm>
            <a:off x="6732240" y="3573016"/>
            <a:ext cx="2319722" cy="3092963"/>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Picture 7" descr="C:\Users\Александр\Desktop\Фото Непоседы\IMG_20220809_082001.jpg"/>
          <p:cNvPicPr>
            <a:picLocks noChangeAspect="1" noChangeArrowheads="1"/>
          </p:cNvPicPr>
          <p:nvPr/>
        </p:nvPicPr>
        <p:blipFill>
          <a:blip r:embed="rId9" cstate="print"/>
          <a:srcRect/>
          <a:stretch>
            <a:fillRect/>
          </a:stretch>
        </p:blipFill>
        <p:spPr bwMode="auto">
          <a:xfrm>
            <a:off x="3779912" y="4127723"/>
            <a:ext cx="2664296" cy="2154213"/>
          </a:xfrm>
          <a:prstGeom prst="roundRect">
            <a:avLst>
              <a:gd name="adj" fmla="val 16667"/>
            </a:avLst>
          </a:prstGeom>
          <a:ln w="28575">
            <a:solidFill>
              <a:srgbClr val="FFC00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772</TotalTime>
  <Words>204</Words>
  <Application>Microsoft Office PowerPoint</Application>
  <PresentationFormat>Экран (4:3)</PresentationFormat>
  <Paragraphs>50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Муниципальное автономное дошкольное образовательное учреждение детский сад №112 г.Тюмени </vt:lpstr>
      <vt:lpstr>Цель: приобщение детей к художественной литературе, знакомство детей с писательницей Агнией Барто и её творчеством. </vt:lpstr>
      <vt:lpstr>АКТУАЛЬНОСТЬ</vt:lpstr>
      <vt:lpstr>Слайд 4</vt:lpstr>
      <vt:lpstr>Этапы реализации проекта</vt:lpstr>
      <vt:lpstr>Подготовительный </vt:lpstr>
      <vt:lpstr>Слайд 7</vt:lpstr>
      <vt:lpstr>Слайд 8</vt:lpstr>
      <vt:lpstr>Дидактические игры </vt:lpstr>
      <vt:lpstr>Слайд 10</vt:lpstr>
      <vt:lpstr>Слайд 11</vt:lpstr>
      <vt:lpstr>Фотоколлаж</vt:lpstr>
      <vt:lpstr>Спасибо за     внимание!</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ЧДОУ РО «НЕРПЦ (МП)»                       «Православный детский сад имени преподобного  Сергия Радонежского города Арзамас»</dc:title>
  <dc:creator>Кудряшка</dc:creator>
  <cp:lastModifiedBy>Татьяна Фёдоровна</cp:lastModifiedBy>
  <cp:revision>83</cp:revision>
  <dcterms:created xsi:type="dcterms:W3CDTF">2018-11-06T04:41:57Z</dcterms:created>
  <dcterms:modified xsi:type="dcterms:W3CDTF">2023-02-12T18:16:44Z</dcterms:modified>
</cp:coreProperties>
</file>