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8" r:id="rId11"/>
    <p:sldId id="269" r:id="rId12"/>
    <p:sldId id="266" r:id="rId13"/>
    <p:sldId id="276" r:id="rId14"/>
    <p:sldId id="279" r:id="rId15"/>
    <p:sldId id="272" r:id="rId16"/>
    <p:sldId id="273" r:id="rId17"/>
    <p:sldId id="274" r:id="rId18"/>
    <p:sldId id="275" r:id="rId19"/>
    <p:sldId id="277" r:id="rId20"/>
    <p:sldId id="278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8" autoAdjust="0"/>
    <p:restoredTop sz="94660"/>
  </p:normalViewPr>
  <p:slideViewPr>
    <p:cSldViewPr>
      <p:cViewPr>
        <p:scale>
          <a:sx n="70" d="100"/>
          <a:sy n="70" d="100"/>
        </p:scale>
        <p:origin x="-228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445224"/>
            <a:ext cx="3312368" cy="1224136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Выполнили воспитатели: </a:t>
            </a:r>
          </a:p>
          <a:p>
            <a:pPr algn="l"/>
            <a:r>
              <a:rPr lang="ru-RU" sz="1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Сенникова Н.Н.  .</a:t>
            </a:r>
          </a:p>
          <a:p>
            <a:pPr algn="l"/>
            <a:r>
              <a:rPr lang="ru-RU" sz="1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Бивол Е.В.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5556" y="33265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33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r>
              <a:rPr lang="ru-RU" sz="1400" dirty="0" smtClean="0">
                <a:solidFill>
                  <a:srgbClr val="FF33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33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ДЕТСКИЙ САД № 112 ГОРОДА ТЮМЕНИ</a:t>
            </a:r>
            <a:endParaRPr lang="ru-RU" sz="1400" dirty="0" smtClean="0">
              <a:solidFill>
                <a:srgbClr val="FF3300"/>
              </a:solidFill>
              <a:latin typeface="Times New Roman" pitchFamily="18" charset="0"/>
              <a:ea typeface="Microsoft JhengHei" pitchFamily="34" charset="-12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6309" y="1484784"/>
            <a:ext cx="763138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ПРОЕКТ </a:t>
            </a:r>
            <a:br>
              <a:rPr lang="ru-RU" sz="54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«С капустой дружить -  </a:t>
            </a:r>
          </a:p>
          <a:p>
            <a:pPr algn="ctr"/>
            <a:r>
              <a:rPr lang="ru-RU" sz="5400" b="1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здоровыми быть!</a:t>
            </a:r>
            <a:r>
              <a:rPr lang="ru-RU" sz="54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cap="none" spc="0" dirty="0">
              <a:ln w="1905"/>
              <a:solidFill>
                <a:srgbClr val="FF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i.mycdn.me/i?r=AzEPZsRbOZEKgBhR0XGMT1Rk41fMJw3CpP9kndn5yHmQ8qaKTM5SRkZCeTgDn6uOyic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12160" y="4195936"/>
            <a:ext cx="3131840" cy="2662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0"/>
            <a:ext cx="7920000" cy="6858000"/>
          </a:xfrm>
        </p:spPr>
        <p:txBody>
          <a:bodyPr>
            <a:normAutofit fontScale="92500" lnSpcReduction="10000"/>
          </a:bodyPr>
          <a:lstStyle/>
          <a:p>
            <a:pPr marL="0" indent="432000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литературы: 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«Вершки и корешки» (русская народная сказка);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«Сказочный справочник здоровья» (ТОМ II – ОВОЩИ) А.Лопатина и М.Скребцова;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«Капуста» рассказ А.В. Евстрачов;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Сказка «Ничья капуста»  А Мецгер;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«Качан капусты» (итальянская нар. сказка)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«Где щи, там и нас ищи», «Вокруг света по стране Легумии» Н. Надеждина;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«Овощи» Ю. Тувим;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«Удивительный огород» Н.Кончаловская. 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Разучивание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детьми стихов, загадок, пословиц, поговорок о капусте, труде, орудиях труда.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Инсценировка  сказки «Спор овощей».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Художественно-продуктивная деятельность: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Рисование на тему: «Борщ да щи, до чего хороши!»;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Лепка на тему: «Капустная грядка»;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Аппликация «Кудрявая красавица».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этап – заключительный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Подведение итогов реализации проекта.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«Книги полезных рецептов блюд из капусты».</a:t>
            </a:r>
          </a:p>
          <a:p>
            <a:pPr marL="0" indent="432000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Анкетирование родителей о правильном питании.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с родителями «Такая разная и такая полезная».	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 родителей в подборе стихов, загадок, пословиц, потешек про капусту для оформления лэтбука «Ай да капуста!».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 для родителей: «Как приучить ребёнка есть овощи и фрукты», «Полезные блюда для ваших детей».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Рекомендаций по теме проекта «Что должен знать ребёнок об овощах», домашнее задание «Овощи».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Составление «Книги рецептов».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Мастер-классы «Готовим дома».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Продукт проекта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user\Desktop\КАПУСТА\ФОТО\Новая папка\20210128_0956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99592" y="1052736"/>
            <a:ext cx="3312000" cy="26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КАПУСТА\ФОТО\Новая папка\20210128_0956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933056"/>
            <a:ext cx="3312000" cy="26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КАПУСТА\ФОТО\Новая папка\20210128_0956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052736"/>
            <a:ext cx="33123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КАПУСТА\ФОТО\Новая папка\20210128_0957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933056"/>
            <a:ext cx="3312000" cy="26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2578298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sz="80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71600" y="260648"/>
            <a:ext cx="7128792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Опытно-экспериментальная деятельность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Рисунок 9" descr="C:\Users\user\Desktop\КАПУСТА\ФОТО\Готовим салат\IMG-39c1701198eac03bf7229307e4c2ec00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3636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КАПУСТА\ФОТО\Готовим салат\IMG-ec2e2e724b50bd4c9c94b0a1796b144f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980728"/>
            <a:ext cx="3636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КАПУСТА\ФОТО\Готовим салат\IMG-930b0974473f0d02d2444380babfb6df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933056"/>
            <a:ext cx="3636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КАПУСТА\ФОТО\Готовим салат\IMG-22ee955b803a0c39a9c7d08cd9e48d8a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933056"/>
            <a:ext cx="3636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Инсценировка  сказки «Спор овощей»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КАПУСТА\ФОТО\Готовим салат\IMG-aa65ee37361f81d0ddba2c8bbb11ffb0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80728"/>
            <a:ext cx="3636000" cy="271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КАПУСТА\ФОТО\Готовим салат\IMG-865c4b18997f83a699502ecf551e2810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980728"/>
            <a:ext cx="3636000" cy="271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КАПУСТА\ФОТО\Готовим салат\IMG-09ae9883a4371dd847e77863c5ca9004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3" y="3933056"/>
            <a:ext cx="3636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КАПУСТА\ФОТО\Готовим салат\IMG-d2c11461b38b08f61cf5e99125be420a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3933056"/>
            <a:ext cx="36360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Рисование «Борщ да щи, до чего хороши!»</a:t>
            </a:r>
            <a:br>
              <a:rPr lang="ru-RU" sz="27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user\Desktop\КАПУСТА\Рисуем\20210122_1610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789040"/>
            <a:ext cx="30600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КАПУСТА\Рисуем\20210122_1107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124744"/>
            <a:ext cx="3060000" cy="234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КАПУСТА\Рисуем\20210122_1104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58688" y="2130144"/>
            <a:ext cx="4464496" cy="302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 «Капустная грядка»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КАПУСТА\ФОТО\IMG-54232237a2e335d7cccd07aa23f460c0-V.jpg"/>
          <p:cNvPicPr/>
          <p:nvPr/>
        </p:nvPicPr>
        <p:blipFill>
          <a:blip r:embed="rId3" cstate="print"/>
          <a:srcRect b="19309"/>
          <a:stretch>
            <a:fillRect/>
          </a:stretch>
        </p:blipFill>
        <p:spPr bwMode="auto">
          <a:xfrm>
            <a:off x="2051720" y="1340768"/>
            <a:ext cx="504056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«Кудрявая красавица»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КАПУСТА\ФОТО\IMG-2642cba7dc6e4d669d0c787964b45686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12776"/>
            <a:ext cx="3384376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КАПУСТА\ФОТО\IMG-37d4fd0eb1ee1c2b72056276ca668f25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12776"/>
            <a:ext cx="3384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«Обучались мы искусству, резать свежую капусту» (приготовление салата «Витаминный»)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КАПУСТА\ФОТО\Готовим салат\IMG-e1245129ed47eb64ef8d7b6466c8dd38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3276" y="4005064"/>
            <a:ext cx="1917448" cy="256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КАПУСТА\ФОТО\Готовим салат\20210127_1009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51520" y="1700808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КАПУСТА\ФОТО\Готовим салат\20210127_10170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700808"/>
            <a:ext cx="2736000" cy="20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КАПУСТА\ФОТО\Готовим салат\20210127_10273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833976" y="4327264"/>
            <a:ext cx="2563200" cy="19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КАПУСТА\ФОТО\Готовим салат\20210127_1003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1700808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КАПУСТА\ФОТО\Готовим салат\IMG-3df95e768ba1ac5f9783452dd9299dd2-V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077072"/>
            <a:ext cx="2736000" cy="20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7920000" cy="242088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Тема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 капустой дружить - здоровыми быть!».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познавательно-творческий.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старшей и подготовительной к школе  группы, родители воспитанников, воспитатели ДОУ.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Сроки реализации: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месяц.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b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«Готовим дома»</a:t>
            </a:r>
            <a:endParaRPr lang="ru-RU" sz="24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C:\Users\user\Desktop\КАПУСТА\ФОТО\Надя\IMG-31a971a6466cee576247519672c20103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194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user\Desktop\КАПУСТА\ФОТО\Миша\IMG-485105e3daaa1f887a9311ca814d4a96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412776"/>
            <a:ext cx="19440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user\Desktop\КАПУСТА\ФОТО\Арсен\IMG-903d9ffae028fdb6cbfdedcf99c33772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1412776"/>
            <a:ext cx="194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esktop\КАПУСТА\ФОТО\Варя\IMG-f50c9293e13b7707c1dcd88791553cc6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412776"/>
            <a:ext cx="19440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user\Desktop\КАПУСТА\ФОТО\Прохор\IMG-3f19656156a0cf37e8d3d3c22fb1079e-V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149080"/>
            <a:ext cx="194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user\Desktop\КАПУСТА\ФОТО\Саша\IMG-9a77863d6f700fdf93e48c7021435c03-V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4149080"/>
            <a:ext cx="194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user\Desktop\КАПУСТА\ФОТО\Софья М\IMG-5d1d89b0a31f3b094f0c0411b78f826d-V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4149080"/>
            <a:ext cx="1944216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user\Desktop\КАПУСТА\ФОТО\Лиза\IMG-825fe6ee5bee077c5763622d8144c2b6-V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04248" y="4149080"/>
            <a:ext cx="194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26468" y="1600200"/>
            <a:ext cx="6491064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1340768"/>
            <a:ext cx="7920000" cy="5257800"/>
          </a:xfrm>
        </p:spPr>
        <p:txBody>
          <a:bodyPr>
            <a:normAutofit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Актуальной проблемой на сегодняшний день является укрепление здоровья детей. В питании ребенка непременно должны присутствовать витамины, а живые витамины содержатся именно в овощах, фруктах и ягодах. Капуста не только полезный, но ещё и очень вкусный продукт правильного, здорового питания. А разнообразие сортов и приготовленных из неё блюд не знает себе равных. Капустой можно наслаждаться круглый год. Недаром говорят «Капуста-королева питания». </a:t>
            </a:r>
          </a:p>
          <a:p>
            <a:pPr marL="0" lvl="0" indent="450000" algn="just">
              <a:spcBef>
                <a:spcPts val="0"/>
              </a:spcBef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Проблема: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 время обеда или ужина в детском саду, крайне сложно накормить детей овощами и овощными блюдами, в частности блюдами из капусты. Поэтому наша задача заключается в том, чтобы помочь детям полюбить этот замечательный продукт питания и понять, что капуста наиболее полезна и необходима любому человеку каждый день.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000" b="1" dirty="0" smtClean="0"/>
              <a:t> </a:t>
            </a:r>
            <a:endParaRPr lang="ru-RU" sz="20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0"/>
            <a:ext cx="7920000" cy="6858000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проектной деятельности: воспитывать осознанное отношение к здоровому питанию, расширять представление детей о капусте, как о полезном продукте.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Для детей: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собрать совместно с родителями иллюстрации, книги, статьи, рецепты о капусте, истории появления ее в жизни человека, информацию о пользе капусты.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приготовить совместно с родителями полезное блюдо из капусты и  поделиться рецептом с ребятами в группе.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создать совместно с родителями страничку для «Книги полезных рецептов блюд из капусты».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0"/>
            <a:ext cx="7920000" cy="685800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endParaRPr lang="ru-RU" sz="22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Для родителей: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собрать совместно с ребенком иллюстрации, книги, статьи, рецепты о капусте, истории появления ее в жизни человека, информацию о пользе капусты;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приготовить совместно с ребенком полезное блюдо из капусты;</a:t>
            </a:r>
          </a:p>
          <a:p>
            <a:pPr marL="0" indent="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оформить совместно с ребенком страничку для «Книги полезных рецептов блюд из капусты».</a:t>
            </a:r>
          </a:p>
          <a:p>
            <a:pPr marL="0" indent="432000" algn="just">
              <a:spcBef>
                <a:spcPts val="0"/>
              </a:spcBef>
              <a:buNone/>
            </a:pP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Для педагогов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-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побуждать детей к здоровому питанию;</a:t>
            </a:r>
          </a:p>
          <a:p>
            <a:pPr marL="0" lvl="0" indent="-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обобщить и расширить знания детей о капусте: форме, цвете, вкусе, о ее видах, о полезных свойствах овоща;</a:t>
            </a:r>
          </a:p>
          <a:p>
            <a:pPr marL="0" lvl="0" indent="-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познакомить с различными блюдами, приготовленными из капусты;</a:t>
            </a:r>
          </a:p>
          <a:p>
            <a:pPr marL="0" lvl="0" indent="-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установить взаимные доверительные отношения между педагогами и родителями по развитию исследовательских способностей детей в познавательной деятельности;</a:t>
            </a:r>
          </a:p>
          <a:p>
            <a:pPr marL="0" lvl="0" indent="-432000" algn="just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Оформить совместно с родителями «Книгу полезных рецептов блюд из капусты».</a:t>
            </a: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1600200"/>
            <a:ext cx="7920000" cy="4525963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в группе будут больше знать о полезных свойствах капусты.</a:t>
            </a:r>
          </a:p>
          <a:p>
            <a:pPr marL="0" indent="432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Полезные свойства данного овоща помогут им быть крепкими и здоровыми.</a:t>
            </a:r>
          </a:p>
          <a:p>
            <a:pPr marL="0" indent="432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интерес к труду взрослых, формировать желание принимать участие в трудовой деятельности. </a:t>
            </a:r>
          </a:p>
          <a:p>
            <a:pPr marL="0" indent="432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коммуникативные способности детей, умение договариваться, помогать друг другу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7920000" cy="5733256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sz="19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Постановка проблемы:</a:t>
            </a:r>
          </a:p>
          <a:p>
            <a:pPr marL="0" indent="4572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откуда появилась капуста, какие виды капусты существуют, их внешний вид, особенности;</a:t>
            </a:r>
          </a:p>
          <a:p>
            <a:pPr marL="0" indent="4572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какими полезными свойствами обладает капуста?</a:t>
            </a:r>
          </a:p>
          <a:p>
            <a:pPr marL="0" indent="4572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какие блюда можно приготовить из капусты?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1-й этап – </a:t>
            </a:r>
            <a:r>
              <a:rPr lang="ru-RU" sz="19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подготовительный (1-я неделя)</a:t>
            </a:r>
            <a:endParaRPr lang="ru-RU" sz="19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сбор информации, материалов  по теме;</a:t>
            </a: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организация  предметно - развивающей среды;</a:t>
            </a: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разработка цикла занятий, опытов; </a:t>
            </a: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беседы.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2-й этап – </a:t>
            </a:r>
            <a:r>
              <a:rPr lang="ru-RU" sz="19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основной (2-я и 3-я неделя)</a:t>
            </a:r>
            <a:endParaRPr lang="ru-RU" sz="19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реализация мероприятий перспективного тематического планирования (непосредственная образовательная деятельность по теме проекта, опыты, творческая деятельность).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3-й этап – </a:t>
            </a:r>
            <a:r>
              <a:rPr lang="ru-RU" sz="19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заключительный (4-я неделя)</a:t>
            </a:r>
            <a:endParaRPr lang="ru-RU" sz="1900" i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создание «Книги полезных рецептов блюд из капусты»;</a:t>
            </a:r>
          </a:p>
          <a:p>
            <a:pPr marL="0" indent="432000">
              <a:spcBef>
                <a:spcPts val="0"/>
              </a:spcBef>
              <a:buSzPct val="80000"/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презентация проекта.</a:t>
            </a:r>
          </a:p>
          <a:p>
            <a:pPr marL="0" indent="457200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Ход реализации проекта</a:t>
            </a:r>
            <a:endParaRPr lang="ru-RU" sz="24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000" y="1600200"/>
            <a:ext cx="7920000" cy="4997152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 этап - </a:t>
            </a:r>
            <a:r>
              <a:rPr lang="ru-RU" sz="20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подготовительный </a:t>
            </a:r>
            <a:endParaRPr lang="ru-RU" sz="2000" i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с родителями по теме проекта. Обсудить цели и задачи проекта. Сформировать интерес у родителей по созданию условий для реализации проекта.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наглядно-дидактических пособий, демонстрационного материала, художественной и научной литературы, приобретение необходимого оборудования. Создать условия для реализации проекта «С капустой дружить – здоровыми быть!». </a:t>
            </a:r>
          </a:p>
          <a:p>
            <a:pPr marL="0" indent="43200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udfiles.net/html/2706/286/html_s9HJhwmhzs.HPrb/htmlconvd-P29dbZ11x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endParaRPr lang="ru-RU" sz="20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этап – </a:t>
            </a:r>
            <a:r>
              <a:rPr lang="ru-RU" sz="20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  <a:endParaRPr lang="ru-RU" sz="2000" i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Опытно-экспериментальная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«Строение растений», «Условия, необходимые для жизни растений», «От семени до кочана».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Игровая деятельность: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Подвижные игры: «Вейся, вейся, кочан», «Огородная-хороводная» (Л. Можжевеловой), «Найди пару», «Кто быстрее соберет урожай». 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Дидактические игры: «Овощи и фрукты»,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«Проложи дорожку»,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«Четвёртый лишний», Чудесный мешочек»,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«Что сначала, что потом?»,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«Узнай на вкус», «Овощное домино», «Собери картинку».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Пальчиковая игра «Засолка капусты».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Сюжетно-ролевые игры: «Приготовим обед и накормим семью», «Едем на дачу», «Овощной магазин».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Беседы с детьми: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 мире растений», «Капуста. Что мы знаем о них?» «Капуста - лекарь», «Волшебная грядка», «Моя любимая дача»,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Рассматривание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иллюстраций в энциклопедиях, картин с изображением разных сортов и видов капусты (сравнить их по цвету, форме, размеру, вкусу).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«Обучались мы искусству, резать свежую капусту» (приготовление салата «Витаминный»).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685</Words>
  <Application>Microsoft Office PowerPoint</Application>
  <PresentationFormat>Экран (4:3)</PresentationFormat>
  <Paragraphs>115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Актуальность проекта</vt:lpstr>
      <vt:lpstr>Слайд 4</vt:lpstr>
      <vt:lpstr>Слайд 5</vt:lpstr>
      <vt:lpstr>Ожидаемые результаты</vt:lpstr>
      <vt:lpstr>Этапы проекта</vt:lpstr>
      <vt:lpstr>Ход реализации проекта</vt:lpstr>
      <vt:lpstr>Слайд 9</vt:lpstr>
      <vt:lpstr>Слайд 10</vt:lpstr>
      <vt:lpstr>Работа с родителями</vt:lpstr>
      <vt:lpstr>Продукт проекта</vt:lpstr>
      <vt:lpstr>Реализация проекта</vt:lpstr>
      <vt:lpstr>   </vt:lpstr>
      <vt:lpstr>  Инсценировка  сказки «Спор овощей»  </vt:lpstr>
      <vt:lpstr> Рисование «Борщ да щи, до чего хороши!» </vt:lpstr>
      <vt:lpstr> Лепка «Капустная грядка» </vt:lpstr>
      <vt:lpstr> Аппликация «Кудрявая красавица» </vt:lpstr>
      <vt:lpstr> Мастер-класс  «Обучались мы искусству, резать свежую капусту» (приготовление салата «Витаминный») </vt:lpstr>
      <vt:lpstr>Работа с родителями «Готовим дома»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Татьяна Фёдоровна</cp:lastModifiedBy>
  <cp:revision>98</cp:revision>
  <dcterms:created xsi:type="dcterms:W3CDTF">2019-04-24T15:35:34Z</dcterms:created>
  <dcterms:modified xsi:type="dcterms:W3CDTF">2023-02-12T17:46:47Z</dcterms:modified>
</cp:coreProperties>
</file>