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60" r:id="rId5"/>
    <p:sldId id="263" r:id="rId6"/>
    <p:sldId id="264" r:id="rId7"/>
    <p:sldId id="265" r:id="rId8"/>
    <p:sldId id="266" r:id="rId9"/>
    <p:sldId id="268" r:id="rId10"/>
    <p:sldId id="267" r:id="rId11"/>
    <p:sldId id="270" r:id="rId12"/>
    <p:sldId id="271" r:id="rId13"/>
    <p:sldId id="279" r:id="rId14"/>
    <p:sldId id="273" r:id="rId15"/>
    <p:sldId id="27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5573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797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625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732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2671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218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084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745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5990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858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210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0BC00-464D-41B5-BEA6-9CE4963DD5AF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C3003-E33F-4488-996C-E4636A90A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531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://www.v-dv.ru/gallery/detskie-shablony-dlya-prezentatsii-v-dou-skachat-besplatno-i-bez-registratsii-844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72686" y="1429742"/>
            <a:ext cx="7064991" cy="1225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>
                <a:srgbClr val="E48312"/>
              </a:buClr>
              <a:buSzPct val="100000"/>
            </a:pPr>
            <a:r>
              <a:rPr lang="ru-RU" altLang="ru-RU" sz="4000" b="1" cap="all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ahoma" panose="020B0604030504040204" pitchFamily="34" charset="0"/>
              </a:rPr>
              <a:t>Тема проекта: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>
                <a:srgbClr val="E48312"/>
              </a:buClr>
              <a:buSzPct val="100000"/>
            </a:pPr>
            <a:r>
              <a:rPr lang="ru-RU" altLang="ru-RU" sz="4000" b="1" cap="all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ahoma" panose="020B0604030504040204" pitchFamily="34" charset="0"/>
              </a:rPr>
              <a:t>«Песочные фантазии»</a:t>
            </a:r>
            <a:endParaRPr lang="ru-RU" altLang="ru-RU" sz="4000" b="1" cap="all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78757" y="2840779"/>
            <a:ext cx="93919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95582" y="5707490"/>
            <a:ext cx="2893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Тюмень, 2022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97426" y="477079"/>
            <a:ext cx="7673009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№112 г.Тюмени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Срок реализации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проекта: 18.07. – 22.07.2022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Участники проекта: воспитатели, дети, родители.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Айдакова Татьяна Васильевна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76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785" y="365125"/>
            <a:ext cx="1207030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Этапы реализации проекта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поиска ответа на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проблемный вопрос: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песком рисовать?»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подготовлены и проведены следующие опыты.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Опыт № 1 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Рисунки из песка».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выяснить, что на песке можно рисовать.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Из песка получаются рисунки;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Опыт № </a:t>
            </a: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«Отпечатки на песке».</a:t>
            </a:r>
            <a:endParaRPr lang="ru-RU" sz="28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выяснить, что мокрый песок сохраняет форму.</a:t>
            </a:r>
          </a:p>
          <a:p>
            <a:pPr lvl="0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 песке остаются отпечатки;</a:t>
            </a:r>
          </a:p>
          <a:p>
            <a:pPr lvl="0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Александр\Desktop\Фото 8\IMG_20220706_114531.jpg"/>
          <p:cNvPicPr>
            <a:picLocks noChangeAspect="1" noChangeArrowheads="1"/>
          </p:cNvPicPr>
          <p:nvPr/>
        </p:nvPicPr>
        <p:blipFill>
          <a:blip r:embed="rId3" cstate="print"/>
          <a:srcRect b="32546"/>
          <a:stretch>
            <a:fillRect/>
          </a:stretch>
        </p:blipFill>
        <p:spPr bwMode="auto">
          <a:xfrm>
            <a:off x="9037983" y="844691"/>
            <a:ext cx="2849218" cy="2251017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5" descr="C:\Users\Александр\Desktop\Фото 8\IMG_20220706_1154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1521" y="3474978"/>
            <a:ext cx="3168352" cy="2376264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56251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785" y="365125"/>
            <a:ext cx="1207030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Этапы реализации проекта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Опыт № </a:t>
            </a: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Можно ли песок сделать цветным».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 детьми как можно покрасить песок.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песок можно сделать цветным с помощью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воды и гуаши;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 descr="C:\Users\Александр\Desktop\Фото 8\IMG_20220707_1147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2206" y="1321767"/>
            <a:ext cx="3792716" cy="2844537"/>
          </a:xfrm>
          <a:prstGeom prst="rect">
            <a:avLst/>
          </a:prstGeom>
          <a:noFill/>
        </p:spPr>
      </p:pic>
      <p:pic>
        <p:nvPicPr>
          <p:cNvPr id="10" name="Picture 5" descr="C:\Users\Александр\Desktop\Фото 8\IMG_20220707_1133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81061" y="3287062"/>
            <a:ext cx="3781130" cy="2835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1300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2831" y="491319"/>
            <a:ext cx="1123097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Этапы реализации проекта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с родителями: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родителей: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«Чудеса на песке»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Буклет для родителей: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«Песочная игровая терапия»</a:t>
            </a:r>
          </a:p>
          <a:p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Александр\Desktop\IMG_20220721_215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0203" y="2444689"/>
            <a:ext cx="4817509" cy="3613132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1450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7399" y="777921"/>
            <a:ext cx="105247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РЕЗУЛЬТАТЫ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ИССЛЕДОВАТЕЛЬСКОЙ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algn="ctr"/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Александр\Desktop\фото 14\IMG_20220720_143621.jpg"/>
          <p:cNvPicPr>
            <a:picLocks noChangeAspect="1" noChangeArrowheads="1"/>
          </p:cNvPicPr>
          <p:nvPr/>
        </p:nvPicPr>
        <p:blipFill>
          <a:blip r:embed="rId3" cstate="print"/>
          <a:srcRect t="7583" b="3997"/>
          <a:stretch>
            <a:fillRect/>
          </a:stretch>
        </p:blipFill>
        <p:spPr bwMode="auto">
          <a:xfrm>
            <a:off x="323528" y="1855304"/>
            <a:ext cx="3816424" cy="4320209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3" descr="C:\Users\Александр\Desktop\фото 14\IMG_20220720_135638.jpg"/>
          <p:cNvPicPr>
            <a:picLocks noChangeAspect="1" noChangeArrowheads="1"/>
          </p:cNvPicPr>
          <p:nvPr/>
        </p:nvPicPr>
        <p:blipFill>
          <a:blip r:embed="rId4" cstate="print"/>
          <a:srcRect t="21792" b="12830"/>
          <a:stretch>
            <a:fillRect/>
          </a:stretch>
        </p:blipFill>
        <p:spPr bwMode="auto">
          <a:xfrm>
            <a:off x="5247106" y="2425147"/>
            <a:ext cx="6256940" cy="3114261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44314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4523" y="583928"/>
            <a:ext cx="1207030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Этапы реализации проекта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Заключительный:</a:t>
            </a:r>
          </a:p>
          <a:p>
            <a:endParaRPr lang="ru-RU" sz="12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 также сделали следующие выводы:</a:t>
            </a:r>
          </a:p>
          <a:p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4012" y="2503595"/>
            <a:ext cx="8422943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Песок лучший тип почвы</a:t>
            </a:r>
          </a:p>
          <a:p>
            <a:pPr marL="342900" lvl="0" indent="-342900"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Песок твердый и сыпучий</a:t>
            </a:r>
          </a:p>
          <a:p>
            <a:pPr marL="342900" lvl="0" indent="-342900"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Движение песка похоже на течение </a:t>
            </a:r>
          </a:p>
          <a:p>
            <a:pPr marL="342900" lvl="0" indent="-342900"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Песок пропускает воду</a:t>
            </a:r>
          </a:p>
          <a:p>
            <a:pPr marL="342900" lvl="0" indent="-342900"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Песок не горит</a:t>
            </a:r>
          </a:p>
          <a:p>
            <a:pPr marL="342900" lvl="0" indent="-342900">
              <a:buClr>
                <a:srgbClr val="000000"/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Песок состоит из песчинок,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</a:p>
          <a:p>
            <a:pPr lvl="0">
              <a:buClr>
                <a:srgbClr val="000000"/>
              </a:buClr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прилипают друг к другу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5460" y="1789044"/>
            <a:ext cx="5074653" cy="34058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480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4523" y="506782"/>
            <a:ext cx="120703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Спасибо за внимание!!!</a:t>
            </a:r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74556" y="3069106"/>
            <a:ext cx="4641647" cy="29488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165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64776" y="663854"/>
            <a:ext cx="911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Актуальность</a:t>
            </a: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729" y="1310185"/>
            <a:ext cx="115187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Удовлетворяя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любознательность в процессе активной познавательно-исследовательской деятельности, которая в естественной форме проявляется в виде детского экспериментирования, ребенок с одной стороны расширяет представления о мире, с другой – начинает овладевать основополагающими культурными формами упорядочения опыта: причинно-следственными,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родовидовыми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пространственными и временными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отношениями.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Игра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песком, пожалуй, одна из многогранных и любимых забав для детей. Едва оказавшись в песке, ребенок погружается в свой мир. И неудивительно! Ведь из песка можно строить очень интересные вещи. Даже обычные куличики можно превратить в развивающие детские игры. Но всё ли дети знают о свойствах песка? Чем отличается сухой песок от мокрого? Где взрослые люди используют песок? Игры с песком — одна из форм естественной активности ребенка. Именно поэтому мы, взрослые, можем использовать песочницу, проводя коррекционные, развивающие и обучающие занятия. Строя картины из песка, придумывая различные истории, мы в наиболее органичной для ребенка форме передаем ему наши знания и жизненный опыт, рассказываем о событиях и законах окружающего мира.</a:t>
            </a:r>
          </a:p>
        </p:txBody>
      </p:sp>
    </p:spTree>
    <p:extLst>
      <p:ext uri="{BB962C8B-B14F-4D97-AF65-F5344CB8AC3E}">
        <p14:creationId xmlns="" xmlns:p14="http://schemas.microsoft.com/office/powerpoint/2010/main" val="118754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6591" y="609601"/>
            <a:ext cx="1130410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Цель:</a:t>
            </a: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развитие детской фантазии, расширение кругозора, познавательной деятельности детей путем игр и экспериментирования  с песком.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Задачи: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со свойствами воды и песка, формирование умений экспериментирования с предметами, развитие мелкой моторики;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творчество, познавательные способности, креативность участников проекта;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расширять опыт ориентировки в окружающем, обогащать детей разнообразными сенсорными впечатлениям;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детскую самостоятельность и инициативу;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укреплять физическое и психическое здоровье детей;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бережное отношение к объектам неживой природы.</a:t>
            </a:r>
          </a:p>
          <a:p>
            <a:pPr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37647" y="545093"/>
            <a:ext cx="911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376" y="530087"/>
            <a:ext cx="113191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среда: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организован и оборудован центр экспериментирования «Песок – вода» для предстоящих опытов.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Александр\Desktop\фото 14\IMG_20220720_144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041" y="2319671"/>
            <a:ext cx="3338825" cy="2504119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3" descr="C:\Users\Александр\Desktop\фото 14\IMG_20220720_1447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8436" y="3480114"/>
            <a:ext cx="3498671" cy="2536372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4" descr="C:\Users\Александр\Desktop\фото 14\IMG_20220720_1452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492446" y="1622208"/>
            <a:ext cx="2539752" cy="3386336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0704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791" y="636104"/>
            <a:ext cx="1164866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Период реализации: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неделя</a:t>
            </a: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Формы организации познавательно-исследовательской деятельности детей: 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Наглядные (наблюдение, иллюстрация)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Словесные (беседы, чтение художественной литературы)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Практические (игры, эксперименты, опыты)</a:t>
            </a:r>
          </a:p>
          <a:p>
            <a:pPr marL="457200" indent="-457200"/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7143" y="1168593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detki-opt.ru/wp-content/uploads/7/9/b/79bd6ff42560e87eeed0f810d83d08f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5956" y="3392557"/>
            <a:ext cx="3621628" cy="2716221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0044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1319" y="829149"/>
            <a:ext cx="10712356" cy="5530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Этапы реализации проекта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Подготовительный: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проблемы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прогулки дети играли в песочнице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 них возникли вопросы: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«Можно ли сделать прочную постройку из песка?»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ли песком рисовать?»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 этом этапе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организует предметно-пространственную среду,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подводит детей к формулированию поисковых вопросов,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 беседы о песке с показом видео-презентаций, фотоколлажей.</a:t>
            </a:r>
          </a:p>
          <a:p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431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7380" y="607399"/>
            <a:ext cx="120703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Этапы реализации проекта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педагогом планируют поисковую деятельность;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предложенной модели исследования дети выбирают маршрут познавательно-исследовательской деятельности (выбор макета, схемы, модели, материал)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5" descr="C:\Users\Александр\Desktop\Фото 8\IMG_20220706_115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4104" y="3427596"/>
            <a:ext cx="3372883" cy="2529662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3" descr="C:\Users\Александр\Desktop\Фото 8\IMG_20220706_113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117" y="2816446"/>
            <a:ext cx="2175587" cy="2900783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4" descr="C:\Users\Александр\Desktop\Фото 8\IMG_20220706_1129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5022" y="2928100"/>
            <a:ext cx="2570787" cy="3339368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95479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7687" cy="68611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6728" y="177421"/>
            <a:ext cx="11560230" cy="8220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Этапы реализации проекта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сновной: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Работа с детьми: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поиска ответа на первый проблемный вопрос: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сделать прочную постройку из песка?»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подготовлены и проведены следующие опыты.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Опыт № 1 «Песчаный конус».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свойства песка – сыпучесть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движение песка похоже на течение;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Опыт № </a:t>
            </a: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2 «Свойства мокрого песка».</a:t>
            </a:r>
            <a:endParaRPr lang="ru-RU" sz="28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выяснить, что песок впитывает влагу.</a:t>
            </a:r>
          </a:p>
          <a:p>
            <a:pPr lvl="0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есок впитывает влагу как губка;</a:t>
            </a:r>
          </a:p>
          <a:p>
            <a:pPr lvl="0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C:\Users\Александр\Desktop\Фото 8\IMG_20220707_1128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7045" y="3770310"/>
            <a:ext cx="3277616" cy="2458212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5" descr="C:\Users\Александр\Desktop\Фото 8\IMG_20220707_1133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0053" y="1138605"/>
            <a:ext cx="3323861" cy="2492896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8578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7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785" y="365125"/>
            <a:ext cx="12070307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Этапы реализации Программы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Опыт № 3 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Из чего состоит песок».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из чего состоит песок,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выглядят песчинки.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песок состоит из песчинок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похожих друг на друга;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Опыт № </a:t>
            </a: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4 «Сравнение мокрого и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сухого песка по весу».</a:t>
            </a:r>
            <a:endParaRPr lang="ru-RU" sz="28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 детьми вес мокрого и сухого песка.</a:t>
            </a:r>
          </a:p>
          <a:p>
            <a:pPr lvl="0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мокрый песок тяжелее сухого;</a:t>
            </a:r>
          </a:p>
          <a:p>
            <a:pPr lvl="0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830" y="1181845"/>
            <a:ext cx="12074857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lvl="0" indent="-91440" fontAlgn="base"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Александр\Desktop\Фото 8\IMG_20220707_1155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4333" y="1395534"/>
            <a:ext cx="3055302" cy="4073736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50381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320</Words>
  <Application>Microsoft Office PowerPoint</Application>
  <PresentationFormat>Произвольный</PresentationFormat>
  <Paragraphs>173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Alexey</dc:creator>
  <cp:lastModifiedBy>Александр</cp:lastModifiedBy>
  <cp:revision>42</cp:revision>
  <dcterms:created xsi:type="dcterms:W3CDTF">2017-10-23T11:12:03Z</dcterms:created>
  <dcterms:modified xsi:type="dcterms:W3CDTF">2023-02-06T15:34:23Z</dcterms:modified>
</cp:coreProperties>
</file>