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9"/>
  </p:notesMasterIdLst>
  <p:sldIdLst>
    <p:sldId id="307" r:id="rId2"/>
    <p:sldId id="308" r:id="rId3"/>
    <p:sldId id="309" r:id="rId4"/>
    <p:sldId id="310" r:id="rId5"/>
    <p:sldId id="312" r:id="rId6"/>
    <p:sldId id="313" r:id="rId7"/>
    <p:sldId id="315" r:id="rId8"/>
    <p:sldId id="322" r:id="rId9"/>
    <p:sldId id="316" r:id="rId10"/>
    <p:sldId id="319" r:id="rId11"/>
    <p:sldId id="320" r:id="rId12"/>
    <p:sldId id="323" r:id="rId13"/>
    <p:sldId id="318" r:id="rId14"/>
    <p:sldId id="326" r:id="rId15"/>
    <p:sldId id="324" r:id="rId16"/>
    <p:sldId id="327" r:id="rId17"/>
    <p:sldId id="32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CC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>
      <p:cViewPr varScale="1">
        <p:scale>
          <a:sx n="76" d="100"/>
          <a:sy n="76" d="100"/>
        </p:scale>
        <p:origin x="-60" y="-1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BC518A-049F-4929-97C7-6F2E41791B6B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8F47521D-48F4-4509-B5F1-A41761BED06D}">
      <dgm:prSet phldrT="[Текст]" phldr="1"/>
      <dgm:spPr/>
      <dgm:t>
        <a:bodyPr/>
        <a:lstStyle/>
        <a:p>
          <a:endParaRPr lang="ru-RU"/>
        </a:p>
      </dgm:t>
    </dgm:pt>
    <dgm:pt modelId="{12F90042-01F5-42FC-9270-9FBD1B4D795E}" type="parTrans" cxnId="{B76B45A6-6C68-4978-A23B-5D798B817232}">
      <dgm:prSet/>
      <dgm:spPr/>
      <dgm:t>
        <a:bodyPr/>
        <a:lstStyle/>
        <a:p>
          <a:endParaRPr lang="ru-RU"/>
        </a:p>
      </dgm:t>
    </dgm:pt>
    <dgm:pt modelId="{C554C9FB-00F2-44F1-A423-80CB7B33B0C4}" type="sibTrans" cxnId="{B76B45A6-6C68-4978-A23B-5D798B817232}">
      <dgm:prSet/>
      <dgm:spPr/>
      <dgm:t>
        <a:bodyPr/>
        <a:lstStyle/>
        <a:p>
          <a:endParaRPr lang="ru-RU"/>
        </a:p>
      </dgm:t>
    </dgm:pt>
    <dgm:pt modelId="{99469B12-9903-432C-BF29-D0F9DBBF7913}">
      <dgm:prSet phldrT="[Текст]" phldr="1"/>
      <dgm:spPr/>
      <dgm:t>
        <a:bodyPr/>
        <a:lstStyle/>
        <a:p>
          <a:endParaRPr lang="ru-RU"/>
        </a:p>
      </dgm:t>
    </dgm:pt>
    <dgm:pt modelId="{3FCF9720-35E0-4F41-AC1B-90EEF21C5962}" type="parTrans" cxnId="{1B6A5948-EC65-4A49-9C32-518DAE39684A}">
      <dgm:prSet/>
      <dgm:spPr/>
      <dgm:t>
        <a:bodyPr/>
        <a:lstStyle/>
        <a:p>
          <a:endParaRPr lang="ru-RU"/>
        </a:p>
      </dgm:t>
    </dgm:pt>
    <dgm:pt modelId="{9E601B6A-AA47-4D76-B60B-786521F7554D}" type="sibTrans" cxnId="{1B6A5948-EC65-4A49-9C32-518DAE39684A}">
      <dgm:prSet/>
      <dgm:spPr/>
      <dgm:t>
        <a:bodyPr/>
        <a:lstStyle/>
        <a:p>
          <a:endParaRPr lang="ru-RU"/>
        </a:p>
      </dgm:t>
    </dgm:pt>
    <dgm:pt modelId="{6E28DA1F-E7BE-4B46-ACDC-AB7A63B37B8B}">
      <dgm:prSet phldrT="[Текст]" phldr="1"/>
      <dgm:spPr/>
      <dgm:t>
        <a:bodyPr/>
        <a:lstStyle/>
        <a:p>
          <a:endParaRPr lang="ru-RU"/>
        </a:p>
      </dgm:t>
    </dgm:pt>
    <dgm:pt modelId="{D981FCBF-A0A0-4A32-BAF9-23C19CE53A44}" type="parTrans" cxnId="{D203DBCC-3923-480F-80D7-798536E88ADA}">
      <dgm:prSet/>
      <dgm:spPr/>
      <dgm:t>
        <a:bodyPr/>
        <a:lstStyle/>
        <a:p>
          <a:endParaRPr lang="ru-RU"/>
        </a:p>
      </dgm:t>
    </dgm:pt>
    <dgm:pt modelId="{D64FD372-8BC3-4524-8FBE-1B0794C6D57D}" type="sibTrans" cxnId="{D203DBCC-3923-480F-80D7-798536E88ADA}">
      <dgm:prSet/>
      <dgm:spPr/>
      <dgm:t>
        <a:bodyPr/>
        <a:lstStyle/>
        <a:p>
          <a:endParaRPr lang="ru-RU"/>
        </a:p>
      </dgm:t>
    </dgm:pt>
    <dgm:pt modelId="{2B07AFF8-11DA-4418-BEF0-7EB1C62F4E71}">
      <dgm:prSet phldrT="[Текст]" phldr="1"/>
      <dgm:spPr/>
      <dgm:t>
        <a:bodyPr/>
        <a:lstStyle/>
        <a:p>
          <a:endParaRPr lang="ru-RU"/>
        </a:p>
      </dgm:t>
    </dgm:pt>
    <dgm:pt modelId="{25B3C5C2-28A3-4DF5-90AA-60A535A53E54}" type="parTrans" cxnId="{F2A8DF7A-3147-4629-A891-DCE9E1F15AA3}">
      <dgm:prSet/>
      <dgm:spPr/>
      <dgm:t>
        <a:bodyPr/>
        <a:lstStyle/>
        <a:p>
          <a:endParaRPr lang="ru-RU"/>
        </a:p>
      </dgm:t>
    </dgm:pt>
    <dgm:pt modelId="{41ADB271-83AA-4A1E-8DBA-76EFE8BAA77E}" type="sibTrans" cxnId="{F2A8DF7A-3147-4629-A891-DCE9E1F15AA3}">
      <dgm:prSet/>
      <dgm:spPr/>
      <dgm:t>
        <a:bodyPr/>
        <a:lstStyle/>
        <a:p>
          <a:endParaRPr lang="ru-RU"/>
        </a:p>
      </dgm:t>
    </dgm:pt>
    <dgm:pt modelId="{D4E91A09-7517-4CF2-B04F-C2421BD36DFB}">
      <dgm:prSet phldrT="[Текст]" phldr="1"/>
      <dgm:spPr/>
      <dgm:t>
        <a:bodyPr/>
        <a:lstStyle/>
        <a:p>
          <a:endParaRPr lang="ru-RU"/>
        </a:p>
      </dgm:t>
    </dgm:pt>
    <dgm:pt modelId="{AFBC54B6-0C93-4B16-BD3B-948DFD49126D}" type="parTrans" cxnId="{97648A96-CB72-4823-BDAF-69E311E0CAC3}">
      <dgm:prSet/>
      <dgm:spPr/>
      <dgm:t>
        <a:bodyPr/>
        <a:lstStyle/>
        <a:p>
          <a:endParaRPr lang="ru-RU"/>
        </a:p>
      </dgm:t>
    </dgm:pt>
    <dgm:pt modelId="{2AD0927D-A211-44C3-BA38-59B14330EAF5}" type="sibTrans" cxnId="{97648A96-CB72-4823-BDAF-69E311E0CAC3}">
      <dgm:prSet/>
      <dgm:spPr/>
      <dgm:t>
        <a:bodyPr/>
        <a:lstStyle/>
        <a:p>
          <a:endParaRPr lang="ru-RU"/>
        </a:p>
      </dgm:t>
    </dgm:pt>
    <dgm:pt modelId="{F13223AC-124C-4958-94C1-8768D7E2E710}">
      <dgm:prSet phldrT="[Текст]" phldr="1"/>
      <dgm:spPr/>
      <dgm:t>
        <a:bodyPr/>
        <a:lstStyle/>
        <a:p>
          <a:endParaRPr lang="ru-RU"/>
        </a:p>
      </dgm:t>
    </dgm:pt>
    <dgm:pt modelId="{E6BF3954-E4D3-43CF-A585-FD55A28B701C}" type="parTrans" cxnId="{01E74FA4-AA6B-4367-867D-39865CE57F77}">
      <dgm:prSet/>
      <dgm:spPr/>
      <dgm:t>
        <a:bodyPr/>
        <a:lstStyle/>
        <a:p>
          <a:endParaRPr lang="ru-RU"/>
        </a:p>
      </dgm:t>
    </dgm:pt>
    <dgm:pt modelId="{51828837-1F2D-430C-9EC3-7C0D56977B3C}" type="sibTrans" cxnId="{01E74FA4-AA6B-4367-867D-39865CE57F77}">
      <dgm:prSet/>
      <dgm:spPr/>
      <dgm:t>
        <a:bodyPr/>
        <a:lstStyle/>
        <a:p>
          <a:endParaRPr lang="ru-RU"/>
        </a:p>
      </dgm:t>
    </dgm:pt>
    <dgm:pt modelId="{3AFC256A-6894-4DF4-8E91-80FACF78B1DC}">
      <dgm:prSet phldrT="[Текст]" phldr="1"/>
      <dgm:spPr/>
      <dgm:t>
        <a:bodyPr/>
        <a:lstStyle/>
        <a:p>
          <a:endParaRPr lang="ru-RU"/>
        </a:p>
      </dgm:t>
    </dgm:pt>
    <dgm:pt modelId="{A79E87B2-8523-4A96-B2B0-4B205E516512}" type="parTrans" cxnId="{649EA0D8-2571-4586-A556-3D1F702BD596}">
      <dgm:prSet/>
      <dgm:spPr/>
      <dgm:t>
        <a:bodyPr/>
        <a:lstStyle/>
        <a:p>
          <a:endParaRPr lang="ru-RU"/>
        </a:p>
      </dgm:t>
    </dgm:pt>
    <dgm:pt modelId="{DBAE4874-9BA0-4E81-A804-F59929C791BB}" type="sibTrans" cxnId="{649EA0D8-2571-4586-A556-3D1F702BD596}">
      <dgm:prSet/>
      <dgm:spPr/>
      <dgm:t>
        <a:bodyPr/>
        <a:lstStyle/>
        <a:p>
          <a:endParaRPr lang="ru-RU"/>
        </a:p>
      </dgm:t>
    </dgm:pt>
    <dgm:pt modelId="{0A6F7F8E-1641-44BB-BB3E-4B252CDEBD86}">
      <dgm:prSet phldrT="[Текст]" phldr="1"/>
      <dgm:spPr/>
      <dgm:t>
        <a:bodyPr/>
        <a:lstStyle/>
        <a:p>
          <a:endParaRPr lang="ru-RU"/>
        </a:p>
      </dgm:t>
    </dgm:pt>
    <dgm:pt modelId="{8CE862DC-98ED-4EFD-B72F-851B629F8113}" type="parTrans" cxnId="{3C153CA2-5BC5-455B-9515-33AD94574187}">
      <dgm:prSet/>
      <dgm:spPr/>
      <dgm:t>
        <a:bodyPr/>
        <a:lstStyle/>
        <a:p>
          <a:endParaRPr lang="ru-RU"/>
        </a:p>
      </dgm:t>
    </dgm:pt>
    <dgm:pt modelId="{7C0D06B3-2A7D-43D4-971A-CD344FE1D5B7}" type="sibTrans" cxnId="{3C153CA2-5BC5-455B-9515-33AD94574187}">
      <dgm:prSet/>
      <dgm:spPr/>
      <dgm:t>
        <a:bodyPr/>
        <a:lstStyle/>
        <a:p>
          <a:endParaRPr lang="ru-RU"/>
        </a:p>
      </dgm:t>
    </dgm:pt>
    <dgm:pt modelId="{A8823FB8-4CA0-4C45-BD79-0A6E4DF68AD6}">
      <dgm:prSet phldrT="[Текст]" phldr="1"/>
      <dgm:spPr/>
      <dgm:t>
        <a:bodyPr/>
        <a:lstStyle/>
        <a:p>
          <a:endParaRPr lang="ru-RU"/>
        </a:p>
      </dgm:t>
    </dgm:pt>
    <dgm:pt modelId="{24D81865-B522-43B5-A413-38F68DF7DB7F}" type="parTrans" cxnId="{8089C6AA-6949-4B15-AF6D-E0340FA39F25}">
      <dgm:prSet/>
      <dgm:spPr/>
      <dgm:t>
        <a:bodyPr/>
        <a:lstStyle/>
        <a:p>
          <a:endParaRPr lang="ru-RU"/>
        </a:p>
      </dgm:t>
    </dgm:pt>
    <dgm:pt modelId="{8C0720C8-8188-4909-A8EA-E4CA13F7C8B3}" type="sibTrans" cxnId="{8089C6AA-6949-4B15-AF6D-E0340FA39F25}">
      <dgm:prSet/>
      <dgm:spPr/>
      <dgm:t>
        <a:bodyPr/>
        <a:lstStyle/>
        <a:p>
          <a:endParaRPr lang="ru-RU"/>
        </a:p>
      </dgm:t>
    </dgm:pt>
    <dgm:pt modelId="{1004CD84-0684-4A41-B885-A99ADABA53C0}" type="pres">
      <dgm:prSet presAssocID="{87BC518A-049F-4929-97C7-6F2E41791B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6023C5-8E40-4528-AB4B-3C4D65EC31F1}" type="pres">
      <dgm:prSet presAssocID="{3AFC256A-6894-4DF4-8E91-80FACF78B1DC}" presName="boxAndChildren" presStyleCnt="0"/>
      <dgm:spPr/>
    </dgm:pt>
    <dgm:pt modelId="{F22E9842-2B81-4B7D-A740-63F5F98DCEB1}" type="pres">
      <dgm:prSet presAssocID="{3AFC256A-6894-4DF4-8E91-80FACF78B1DC}" presName="parentTextBox" presStyleLbl="node1" presStyleIdx="0" presStyleCnt="3"/>
      <dgm:spPr/>
      <dgm:t>
        <a:bodyPr/>
        <a:lstStyle/>
        <a:p>
          <a:endParaRPr lang="ru-RU"/>
        </a:p>
      </dgm:t>
    </dgm:pt>
    <dgm:pt modelId="{42FAE172-0579-4A73-973F-343D83DB83A7}" type="pres">
      <dgm:prSet presAssocID="{3AFC256A-6894-4DF4-8E91-80FACF78B1DC}" presName="entireBox" presStyleLbl="node1" presStyleIdx="0" presStyleCnt="3"/>
      <dgm:spPr/>
      <dgm:t>
        <a:bodyPr/>
        <a:lstStyle/>
        <a:p>
          <a:endParaRPr lang="ru-RU"/>
        </a:p>
      </dgm:t>
    </dgm:pt>
    <dgm:pt modelId="{EF1EF444-0822-4F3F-9085-A254D14E2948}" type="pres">
      <dgm:prSet presAssocID="{3AFC256A-6894-4DF4-8E91-80FACF78B1DC}" presName="descendantBox" presStyleCnt="0"/>
      <dgm:spPr/>
    </dgm:pt>
    <dgm:pt modelId="{F09AE493-FE4F-425A-A037-14120E1F6E16}" type="pres">
      <dgm:prSet presAssocID="{0A6F7F8E-1641-44BB-BB3E-4B252CDEBD86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DDE08-AEB7-4F30-9695-BE04DD91BA27}" type="pres">
      <dgm:prSet presAssocID="{A8823FB8-4CA0-4C45-BD79-0A6E4DF68AD6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DC96B-1D39-4DB0-B87A-E7450483B98A}" type="pres">
      <dgm:prSet presAssocID="{41ADB271-83AA-4A1E-8DBA-76EFE8BAA77E}" presName="sp" presStyleCnt="0"/>
      <dgm:spPr/>
    </dgm:pt>
    <dgm:pt modelId="{0D8ECF43-ED03-4CF5-B64D-4F23ADE67B97}" type="pres">
      <dgm:prSet presAssocID="{2B07AFF8-11DA-4418-BEF0-7EB1C62F4E71}" presName="arrowAndChildren" presStyleCnt="0"/>
      <dgm:spPr/>
    </dgm:pt>
    <dgm:pt modelId="{55E24E98-2D7A-4C08-B606-C119367D402A}" type="pres">
      <dgm:prSet presAssocID="{2B07AFF8-11DA-4418-BEF0-7EB1C62F4E71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797505D3-75DC-4793-AE7D-F370775A9E6A}" type="pres">
      <dgm:prSet presAssocID="{2B07AFF8-11DA-4418-BEF0-7EB1C62F4E71}" presName="arrow" presStyleLbl="node1" presStyleIdx="1" presStyleCnt="3"/>
      <dgm:spPr/>
      <dgm:t>
        <a:bodyPr/>
        <a:lstStyle/>
        <a:p>
          <a:endParaRPr lang="ru-RU"/>
        </a:p>
      </dgm:t>
    </dgm:pt>
    <dgm:pt modelId="{EDF92AE7-94BD-459E-A265-1EB39FE7C828}" type="pres">
      <dgm:prSet presAssocID="{2B07AFF8-11DA-4418-BEF0-7EB1C62F4E71}" presName="descendantArrow" presStyleCnt="0"/>
      <dgm:spPr/>
    </dgm:pt>
    <dgm:pt modelId="{A58F19B6-1CBC-4EC9-945E-4F4FD8314C93}" type="pres">
      <dgm:prSet presAssocID="{D4E91A09-7517-4CF2-B04F-C2421BD36DFB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01BBF-7185-4E20-9E1C-4F27B21BC732}" type="pres">
      <dgm:prSet presAssocID="{F13223AC-124C-4958-94C1-8768D7E2E710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DE7F47-71BD-47B3-B4E7-785BD40863FC}" type="pres">
      <dgm:prSet presAssocID="{C554C9FB-00F2-44F1-A423-80CB7B33B0C4}" presName="sp" presStyleCnt="0"/>
      <dgm:spPr/>
    </dgm:pt>
    <dgm:pt modelId="{465FEE63-932A-4337-8168-1890CE152A2C}" type="pres">
      <dgm:prSet presAssocID="{8F47521D-48F4-4509-B5F1-A41761BED06D}" presName="arrowAndChildren" presStyleCnt="0"/>
      <dgm:spPr/>
    </dgm:pt>
    <dgm:pt modelId="{EF84A3E0-8B50-4372-83B4-19C608CDC525}" type="pres">
      <dgm:prSet presAssocID="{8F47521D-48F4-4509-B5F1-A41761BED06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97869E09-8BAB-4B10-8417-3BCACB9CF942}" type="pres">
      <dgm:prSet presAssocID="{8F47521D-48F4-4509-B5F1-A41761BED06D}" presName="arrow" presStyleLbl="node1" presStyleIdx="2" presStyleCnt="3"/>
      <dgm:spPr/>
      <dgm:t>
        <a:bodyPr/>
        <a:lstStyle/>
        <a:p>
          <a:endParaRPr lang="ru-RU"/>
        </a:p>
      </dgm:t>
    </dgm:pt>
    <dgm:pt modelId="{43D83B15-B9E2-480C-9185-A2D8FC0AB1A2}" type="pres">
      <dgm:prSet presAssocID="{8F47521D-48F4-4509-B5F1-A41761BED06D}" presName="descendantArrow" presStyleCnt="0"/>
      <dgm:spPr/>
    </dgm:pt>
    <dgm:pt modelId="{BC6DCAD1-EDCD-47D0-867D-DE1E4492E942}" type="pres">
      <dgm:prSet presAssocID="{99469B12-9903-432C-BF29-D0F9DBBF7913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D9DD5-FBD3-4E6C-B74E-80F9D0CE1697}" type="pres">
      <dgm:prSet presAssocID="{6E28DA1F-E7BE-4B46-ACDC-AB7A63B37B8B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CAEC02-1A3B-4B9B-877E-A2FE746A013A}" type="presOf" srcId="{D4E91A09-7517-4CF2-B04F-C2421BD36DFB}" destId="{A58F19B6-1CBC-4EC9-945E-4F4FD8314C93}" srcOrd="0" destOrd="0" presId="urn:microsoft.com/office/officeart/2005/8/layout/process4"/>
    <dgm:cxn modelId="{01E74FA4-AA6B-4367-867D-39865CE57F77}" srcId="{2B07AFF8-11DA-4418-BEF0-7EB1C62F4E71}" destId="{F13223AC-124C-4958-94C1-8768D7E2E710}" srcOrd="1" destOrd="0" parTransId="{E6BF3954-E4D3-43CF-A585-FD55A28B701C}" sibTransId="{51828837-1F2D-430C-9EC3-7C0D56977B3C}"/>
    <dgm:cxn modelId="{DF03F715-4A86-4EBF-8562-213E9D477531}" type="presOf" srcId="{3AFC256A-6894-4DF4-8E91-80FACF78B1DC}" destId="{42FAE172-0579-4A73-973F-343D83DB83A7}" srcOrd="1" destOrd="0" presId="urn:microsoft.com/office/officeart/2005/8/layout/process4"/>
    <dgm:cxn modelId="{97648A96-CB72-4823-BDAF-69E311E0CAC3}" srcId="{2B07AFF8-11DA-4418-BEF0-7EB1C62F4E71}" destId="{D4E91A09-7517-4CF2-B04F-C2421BD36DFB}" srcOrd="0" destOrd="0" parTransId="{AFBC54B6-0C93-4B16-BD3B-948DFD49126D}" sibTransId="{2AD0927D-A211-44C3-BA38-59B14330EAF5}"/>
    <dgm:cxn modelId="{3C153CA2-5BC5-455B-9515-33AD94574187}" srcId="{3AFC256A-6894-4DF4-8E91-80FACF78B1DC}" destId="{0A6F7F8E-1641-44BB-BB3E-4B252CDEBD86}" srcOrd="0" destOrd="0" parTransId="{8CE862DC-98ED-4EFD-B72F-851B629F8113}" sibTransId="{7C0D06B3-2A7D-43D4-971A-CD344FE1D5B7}"/>
    <dgm:cxn modelId="{B76B45A6-6C68-4978-A23B-5D798B817232}" srcId="{87BC518A-049F-4929-97C7-6F2E41791B6B}" destId="{8F47521D-48F4-4509-B5F1-A41761BED06D}" srcOrd="0" destOrd="0" parTransId="{12F90042-01F5-42FC-9270-9FBD1B4D795E}" sibTransId="{C554C9FB-00F2-44F1-A423-80CB7B33B0C4}"/>
    <dgm:cxn modelId="{E1C39688-066A-4954-9926-2B7B2BE33602}" type="presOf" srcId="{A8823FB8-4CA0-4C45-BD79-0A6E4DF68AD6}" destId="{011DDE08-AEB7-4F30-9695-BE04DD91BA27}" srcOrd="0" destOrd="0" presId="urn:microsoft.com/office/officeart/2005/8/layout/process4"/>
    <dgm:cxn modelId="{0363D30A-BB6D-4323-A2F5-73E366F74D7E}" type="presOf" srcId="{2B07AFF8-11DA-4418-BEF0-7EB1C62F4E71}" destId="{797505D3-75DC-4793-AE7D-F370775A9E6A}" srcOrd="1" destOrd="0" presId="urn:microsoft.com/office/officeart/2005/8/layout/process4"/>
    <dgm:cxn modelId="{E14275A5-89ED-43ED-81E8-07B2AAD31C2C}" type="presOf" srcId="{3AFC256A-6894-4DF4-8E91-80FACF78B1DC}" destId="{F22E9842-2B81-4B7D-A740-63F5F98DCEB1}" srcOrd="0" destOrd="0" presId="urn:microsoft.com/office/officeart/2005/8/layout/process4"/>
    <dgm:cxn modelId="{3ACE40C5-A359-496E-A8E7-0D0F2B1F626A}" type="presOf" srcId="{0A6F7F8E-1641-44BB-BB3E-4B252CDEBD86}" destId="{F09AE493-FE4F-425A-A037-14120E1F6E16}" srcOrd="0" destOrd="0" presId="urn:microsoft.com/office/officeart/2005/8/layout/process4"/>
    <dgm:cxn modelId="{4E31F6E3-4622-4461-A764-E2A9B1CE2166}" type="presOf" srcId="{87BC518A-049F-4929-97C7-6F2E41791B6B}" destId="{1004CD84-0684-4A41-B885-A99ADABA53C0}" srcOrd="0" destOrd="0" presId="urn:microsoft.com/office/officeart/2005/8/layout/process4"/>
    <dgm:cxn modelId="{8089C6AA-6949-4B15-AF6D-E0340FA39F25}" srcId="{3AFC256A-6894-4DF4-8E91-80FACF78B1DC}" destId="{A8823FB8-4CA0-4C45-BD79-0A6E4DF68AD6}" srcOrd="1" destOrd="0" parTransId="{24D81865-B522-43B5-A413-38F68DF7DB7F}" sibTransId="{8C0720C8-8188-4909-A8EA-E4CA13F7C8B3}"/>
    <dgm:cxn modelId="{1B6A5948-EC65-4A49-9C32-518DAE39684A}" srcId="{8F47521D-48F4-4509-B5F1-A41761BED06D}" destId="{99469B12-9903-432C-BF29-D0F9DBBF7913}" srcOrd="0" destOrd="0" parTransId="{3FCF9720-35E0-4F41-AC1B-90EEF21C5962}" sibTransId="{9E601B6A-AA47-4D76-B60B-786521F7554D}"/>
    <dgm:cxn modelId="{F2A8DF7A-3147-4629-A891-DCE9E1F15AA3}" srcId="{87BC518A-049F-4929-97C7-6F2E41791B6B}" destId="{2B07AFF8-11DA-4418-BEF0-7EB1C62F4E71}" srcOrd="1" destOrd="0" parTransId="{25B3C5C2-28A3-4DF5-90AA-60A535A53E54}" sibTransId="{41ADB271-83AA-4A1E-8DBA-76EFE8BAA77E}"/>
    <dgm:cxn modelId="{05056D77-6AE9-4C6A-AD26-C8CF08F396BE}" type="presOf" srcId="{8F47521D-48F4-4509-B5F1-A41761BED06D}" destId="{97869E09-8BAB-4B10-8417-3BCACB9CF942}" srcOrd="1" destOrd="0" presId="urn:microsoft.com/office/officeart/2005/8/layout/process4"/>
    <dgm:cxn modelId="{D203DBCC-3923-480F-80D7-798536E88ADA}" srcId="{8F47521D-48F4-4509-B5F1-A41761BED06D}" destId="{6E28DA1F-E7BE-4B46-ACDC-AB7A63B37B8B}" srcOrd="1" destOrd="0" parTransId="{D981FCBF-A0A0-4A32-BAF9-23C19CE53A44}" sibTransId="{D64FD372-8BC3-4524-8FBE-1B0794C6D57D}"/>
    <dgm:cxn modelId="{990D0D2C-F00C-4FD0-A7EA-28216BA1E3CC}" type="presOf" srcId="{99469B12-9903-432C-BF29-D0F9DBBF7913}" destId="{BC6DCAD1-EDCD-47D0-867D-DE1E4492E942}" srcOrd="0" destOrd="0" presId="urn:microsoft.com/office/officeart/2005/8/layout/process4"/>
    <dgm:cxn modelId="{649EA0D8-2571-4586-A556-3D1F702BD596}" srcId="{87BC518A-049F-4929-97C7-6F2E41791B6B}" destId="{3AFC256A-6894-4DF4-8E91-80FACF78B1DC}" srcOrd="2" destOrd="0" parTransId="{A79E87B2-8523-4A96-B2B0-4B205E516512}" sibTransId="{DBAE4874-9BA0-4E81-A804-F59929C791BB}"/>
    <dgm:cxn modelId="{8D1F777E-BEAE-4C44-A154-0809521724C7}" type="presOf" srcId="{6E28DA1F-E7BE-4B46-ACDC-AB7A63B37B8B}" destId="{A6BD9DD5-FBD3-4E6C-B74E-80F9D0CE1697}" srcOrd="0" destOrd="0" presId="urn:microsoft.com/office/officeart/2005/8/layout/process4"/>
    <dgm:cxn modelId="{713E344A-D303-46CF-A357-FD5EEB82834A}" type="presOf" srcId="{8F47521D-48F4-4509-B5F1-A41761BED06D}" destId="{EF84A3E0-8B50-4372-83B4-19C608CDC525}" srcOrd="0" destOrd="0" presId="urn:microsoft.com/office/officeart/2005/8/layout/process4"/>
    <dgm:cxn modelId="{D515CDB8-F151-487C-9953-139D4341299A}" type="presOf" srcId="{2B07AFF8-11DA-4418-BEF0-7EB1C62F4E71}" destId="{55E24E98-2D7A-4C08-B606-C119367D402A}" srcOrd="0" destOrd="0" presId="urn:microsoft.com/office/officeart/2005/8/layout/process4"/>
    <dgm:cxn modelId="{D080015C-1E6F-4CA5-89BD-1434F1F38675}" type="presOf" srcId="{F13223AC-124C-4958-94C1-8768D7E2E710}" destId="{2A301BBF-7185-4E20-9E1C-4F27B21BC732}" srcOrd="0" destOrd="0" presId="urn:microsoft.com/office/officeart/2005/8/layout/process4"/>
    <dgm:cxn modelId="{413BFB9A-2757-49DE-903B-F78C9D7AC1B1}" type="presParOf" srcId="{1004CD84-0684-4A41-B885-A99ADABA53C0}" destId="{146023C5-8E40-4528-AB4B-3C4D65EC31F1}" srcOrd="0" destOrd="0" presId="urn:microsoft.com/office/officeart/2005/8/layout/process4"/>
    <dgm:cxn modelId="{2E88DA92-DADA-41F8-8240-157378655FD3}" type="presParOf" srcId="{146023C5-8E40-4528-AB4B-3C4D65EC31F1}" destId="{F22E9842-2B81-4B7D-A740-63F5F98DCEB1}" srcOrd="0" destOrd="0" presId="urn:microsoft.com/office/officeart/2005/8/layout/process4"/>
    <dgm:cxn modelId="{40D431F2-C1EB-4E3E-A3EE-90116131C3A8}" type="presParOf" srcId="{146023C5-8E40-4528-AB4B-3C4D65EC31F1}" destId="{42FAE172-0579-4A73-973F-343D83DB83A7}" srcOrd="1" destOrd="0" presId="urn:microsoft.com/office/officeart/2005/8/layout/process4"/>
    <dgm:cxn modelId="{A4ADF1E7-9DDD-40E1-9B55-D6F230551229}" type="presParOf" srcId="{146023C5-8E40-4528-AB4B-3C4D65EC31F1}" destId="{EF1EF444-0822-4F3F-9085-A254D14E2948}" srcOrd="2" destOrd="0" presId="urn:microsoft.com/office/officeart/2005/8/layout/process4"/>
    <dgm:cxn modelId="{989905FB-D2ED-4DCE-9949-7556EC0F3DD0}" type="presParOf" srcId="{EF1EF444-0822-4F3F-9085-A254D14E2948}" destId="{F09AE493-FE4F-425A-A037-14120E1F6E16}" srcOrd="0" destOrd="0" presId="urn:microsoft.com/office/officeart/2005/8/layout/process4"/>
    <dgm:cxn modelId="{5AF48560-009E-429F-8515-383EA31A6829}" type="presParOf" srcId="{EF1EF444-0822-4F3F-9085-A254D14E2948}" destId="{011DDE08-AEB7-4F30-9695-BE04DD91BA27}" srcOrd="1" destOrd="0" presId="urn:microsoft.com/office/officeart/2005/8/layout/process4"/>
    <dgm:cxn modelId="{AE9CD18B-95EE-42D5-94BE-F9D01AD1FBE8}" type="presParOf" srcId="{1004CD84-0684-4A41-B885-A99ADABA53C0}" destId="{498DC96B-1D39-4DB0-B87A-E7450483B98A}" srcOrd="1" destOrd="0" presId="urn:microsoft.com/office/officeart/2005/8/layout/process4"/>
    <dgm:cxn modelId="{9802FA47-C17C-4949-8B35-3EB7924CFB76}" type="presParOf" srcId="{1004CD84-0684-4A41-B885-A99ADABA53C0}" destId="{0D8ECF43-ED03-4CF5-B64D-4F23ADE67B97}" srcOrd="2" destOrd="0" presId="urn:microsoft.com/office/officeart/2005/8/layout/process4"/>
    <dgm:cxn modelId="{CE9DD3D5-7A8B-40FE-A53C-713A427CD6ED}" type="presParOf" srcId="{0D8ECF43-ED03-4CF5-B64D-4F23ADE67B97}" destId="{55E24E98-2D7A-4C08-B606-C119367D402A}" srcOrd="0" destOrd="0" presId="urn:microsoft.com/office/officeart/2005/8/layout/process4"/>
    <dgm:cxn modelId="{D2E45570-1AAD-4372-BC5D-5FEFC7921EE8}" type="presParOf" srcId="{0D8ECF43-ED03-4CF5-B64D-4F23ADE67B97}" destId="{797505D3-75DC-4793-AE7D-F370775A9E6A}" srcOrd="1" destOrd="0" presId="urn:microsoft.com/office/officeart/2005/8/layout/process4"/>
    <dgm:cxn modelId="{51AA275F-B918-4EF2-8ED1-FEACC9157912}" type="presParOf" srcId="{0D8ECF43-ED03-4CF5-B64D-4F23ADE67B97}" destId="{EDF92AE7-94BD-459E-A265-1EB39FE7C828}" srcOrd="2" destOrd="0" presId="urn:microsoft.com/office/officeart/2005/8/layout/process4"/>
    <dgm:cxn modelId="{2DC44755-8B3E-440D-B77E-61F95BF941CB}" type="presParOf" srcId="{EDF92AE7-94BD-459E-A265-1EB39FE7C828}" destId="{A58F19B6-1CBC-4EC9-945E-4F4FD8314C93}" srcOrd="0" destOrd="0" presId="urn:microsoft.com/office/officeart/2005/8/layout/process4"/>
    <dgm:cxn modelId="{1E9E05EC-280D-44C9-85F2-FA3FF766246C}" type="presParOf" srcId="{EDF92AE7-94BD-459E-A265-1EB39FE7C828}" destId="{2A301BBF-7185-4E20-9E1C-4F27B21BC732}" srcOrd="1" destOrd="0" presId="urn:microsoft.com/office/officeart/2005/8/layout/process4"/>
    <dgm:cxn modelId="{9F6CE12C-973A-4BAD-A7BB-DD12F3DCF3A9}" type="presParOf" srcId="{1004CD84-0684-4A41-B885-A99ADABA53C0}" destId="{92DE7F47-71BD-47B3-B4E7-785BD40863FC}" srcOrd="3" destOrd="0" presId="urn:microsoft.com/office/officeart/2005/8/layout/process4"/>
    <dgm:cxn modelId="{728804F4-99ED-4669-8B97-BCFE844705B4}" type="presParOf" srcId="{1004CD84-0684-4A41-B885-A99ADABA53C0}" destId="{465FEE63-932A-4337-8168-1890CE152A2C}" srcOrd="4" destOrd="0" presId="urn:microsoft.com/office/officeart/2005/8/layout/process4"/>
    <dgm:cxn modelId="{4D240A40-24DB-4EA1-8451-12262D727C86}" type="presParOf" srcId="{465FEE63-932A-4337-8168-1890CE152A2C}" destId="{EF84A3E0-8B50-4372-83B4-19C608CDC525}" srcOrd="0" destOrd="0" presId="urn:microsoft.com/office/officeart/2005/8/layout/process4"/>
    <dgm:cxn modelId="{4AC0F4A8-592C-4BEF-8A95-5B2AC9EA33AF}" type="presParOf" srcId="{465FEE63-932A-4337-8168-1890CE152A2C}" destId="{97869E09-8BAB-4B10-8417-3BCACB9CF942}" srcOrd="1" destOrd="0" presId="urn:microsoft.com/office/officeart/2005/8/layout/process4"/>
    <dgm:cxn modelId="{0C83CF96-6B52-46E7-A61A-8E13D873010B}" type="presParOf" srcId="{465FEE63-932A-4337-8168-1890CE152A2C}" destId="{43D83B15-B9E2-480C-9185-A2D8FC0AB1A2}" srcOrd="2" destOrd="0" presId="urn:microsoft.com/office/officeart/2005/8/layout/process4"/>
    <dgm:cxn modelId="{72D919E0-28B5-4144-9FA8-7297B102B31F}" type="presParOf" srcId="{43D83B15-B9E2-480C-9185-A2D8FC0AB1A2}" destId="{BC6DCAD1-EDCD-47D0-867D-DE1E4492E942}" srcOrd="0" destOrd="0" presId="urn:microsoft.com/office/officeart/2005/8/layout/process4"/>
    <dgm:cxn modelId="{C0372B7D-5592-4E5D-BA2F-719A024A5F64}" type="presParOf" srcId="{43D83B15-B9E2-480C-9185-A2D8FC0AB1A2}" destId="{A6BD9DD5-FBD3-4E6C-B74E-80F9D0CE169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7923EC-3A51-4012-9C95-8177A2AA9DD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B82BA1-F9DA-4122-85DF-AA3017C9F36C}">
      <dgm:prSet phldrT="[Текст]"/>
      <dgm:spPr/>
      <dgm:t>
        <a:bodyPr/>
        <a:lstStyle/>
        <a:p>
          <a:r>
            <a:rPr lang="ru-RU" dirty="0" smtClean="0"/>
            <a:t>Для детей</a:t>
          </a:r>
          <a:endParaRPr lang="ru-RU" dirty="0"/>
        </a:p>
      </dgm:t>
    </dgm:pt>
    <dgm:pt modelId="{7B3CCEAE-EA9B-40F4-AE96-B2F16E34E376}" type="parTrans" cxnId="{B663D95D-C92F-4A70-824E-05D46EFF7185}">
      <dgm:prSet/>
      <dgm:spPr/>
      <dgm:t>
        <a:bodyPr/>
        <a:lstStyle/>
        <a:p>
          <a:endParaRPr lang="ru-RU"/>
        </a:p>
      </dgm:t>
    </dgm:pt>
    <dgm:pt modelId="{25F10F4E-1F39-4BB4-AD12-74CA048EF1E7}" type="sibTrans" cxnId="{B663D95D-C92F-4A70-824E-05D46EFF7185}">
      <dgm:prSet/>
      <dgm:spPr/>
      <dgm:t>
        <a:bodyPr/>
        <a:lstStyle/>
        <a:p>
          <a:endParaRPr lang="ru-RU"/>
        </a:p>
      </dgm:t>
    </dgm:pt>
    <dgm:pt modelId="{E27736C6-9375-4668-BBD0-92D0A698FD7D}">
      <dgm:prSet phldrT="[Текст]"/>
      <dgm:spPr/>
      <dgm:t>
        <a:bodyPr/>
        <a:lstStyle/>
        <a:p>
          <a:r>
            <a:rPr lang="ru-RU" dirty="0" smtClean="0"/>
            <a:t>Для педагогов</a:t>
          </a:r>
          <a:endParaRPr lang="ru-RU" dirty="0"/>
        </a:p>
      </dgm:t>
    </dgm:pt>
    <dgm:pt modelId="{A2082E93-B973-439C-9789-6BAC83D58682}" type="parTrans" cxnId="{A9DF031B-84E7-48F2-91A1-FDA93AF418CA}">
      <dgm:prSet/>
      <dgm:spPr/>
      <dgm:t>
        <a:bodyPr/>
        <a:lstStyle/>
        <a:p>
          <a:endParaRPr lang="ru-RU"/>
        </a:p>
      </dgm:t>
    </dgm:pt>
    <dgm:pt modelId="{FB847931-B3D3-40F6-98A7-0311EDFFBC52}" type="sibTrans" cxnId="{A9DF031B-84E7-48F2-91A1-FDA93AF418CA}">
      <dgm:prSet/>
      <dgm:spPr/>
      <dgm:t>
        <a:bodyPr/>
        <a:lstStyle/>
        <a:p>
          <a:endParaRPr lang="ru-RU"/>
        </a:p>
      </dgm:t>
    </dgm:pt>
    <dgm:pt modelId="{A5779AF7-05A9-406D-B4A9-BDC2EC8CBD55}">
      <dgm:prSet phldrT="[Текст]"/>
      <dgm:spPr/>
      <dgm:t>
        <a:bodyPr/>
        <a:lstStyle/>
        <a:p>
          <a:r>
            <a:rPr lang="ru-RU" dirty="0" smtClean="0"/>
            <a:t>Для родителей</a:t>
          </a:r>
          <a:endParaRPr lang="ru-RU" dirty="0"/>
        </a:p>
      </dgm:t>
    </dgm:pt>
    <dgm:pt modelId="{0AA088FA-D98E-4ABB-B1D0-0146966E7282}" type="parTrans" cxnId="{E523B07E-E454-41BD-B9FD-4ED6B1B3F5B5}">
      <dgm:prSet/>
      <dgm:spPr/>
      <dgm:t>
        <a:bodyPr/>
        <a:lstStyle/>
        <a:p>
          <a:endParaRPr lang="ru-RU"/>
        </a:p>
      </dgm:t>
    </dgm:pt>
    <dgm:pt modelId="{FB0E551D-CDE8-4D6A-B615-E8739BCBE442}" type="sibTrans" cxnId="{E523B07E-E454-41BD-B9FD-4ED6B1B3F5B5}">
      <dgm:prSet/>
      <dgm:spPr/>
      <dgm:t>
        <a:bodyPr/>
        <a:lstStyle/>
        <a:p>
          <a:endParaRPr lang="ru-RU"/>
        </a:p>
      </dgm:t>
    </dgm:pt>
    <dgm:pt modelId="{9495D3D1-F4CF-48FD-B2A9-208442FA792D}">
      <dgm:prSet phldrT="[Текст]" custT="1"/>
      <dgm:spPr/>
      <dgm:t>
        <a:bodyPr/>
        <a:lstStyle/>
        <a:p>
          <a:r>
            <a:rPr lang="ru-RU" sz="1600" dirty="0" smtClean="0"/>
            <a:t>расширять представление детей о блокаде Ленинграда;</a:t>
          </a:r>
          <a:endParaRPr lang="ru-RU" sz="1600" dirty="0"/>
        </a:p>
      </dgm:t>
    </dgm:pt>
    <dgm:pt modelId="{7F56B282-2899-4357-8217-9ACAB87D3B0B}" type="parTrans" cxnId="{3C09E944-CD56-4963-8D83-3ECC1060F6D2}">
      <dgm:prSet/>
      <dgm:spPr/>
      <dgm:t>
        <a:bodyPr/>
        <a:lstStyle/>
        <a:p>
          <a:endParaRPr lang="ru-RU"/>
        </a:p>
      </dgm:t>
    </dgm:pt>
    <dgm:pt modelId="{29787E4F-A325-4343-B479-3DAEAAAE51F4}" type="sibTrans" cxnId="{3C09E944-CD56-4963-8D83-3ECC1060F6D2}">
      <dgm:prSet/>
      <dgm:spPr/>
      <dgm:t>
        <a:bodyPr/>
        <a:lstStyle/>
        <a:p>
          <a:endParaRPr lang="ru-RU"/>
        </a:p>
      </dgm:t>
    </dgm:pt>
    <dgm:pt modelId="{676B4F9B-9673-4E81-9302-E7872B45FC25}">
      <dgm:prSet custT="1"/>
      <dgm:spPr/>
      <dgm:t>
        <a:bodyPr/>
        <a:lstStyle/>
        <a:p>
          <a:r>
            <a:rPr lang="ru-RU" sz="1500" dirty="0" smtClean="0"/>
            <a:t>познакомиться с художественными и музыкальными произведениями, посвящёнными Блокаде Ленинграда;</a:t>
          </a:r>
          <a:endParaRPr lang="ru-RU" sz="1500" dirty="0"/>
        </a:p>
      </dgm:t>
    </dgm:pt>
    <dgm:pt modelId="{16A57AAD-0595-4B9B-B155-777B350FBF46}" type="parTrans" cxnId="{C42E181D-9B2C-408C-A8E9-60433DB1C28C}">
      <dgm:prSet/>
      <dgm:spPr/>
      <dgm:t>
        <a:bodyPr/>
        <a:lstStyle/>
        <a:p>
          <a:endParaRPr lang="ru-RU"/>
        </a:p>
      </dgm:t>
    </dgm:pt>
    <dgm:pt modelId="{8563F8C0-E5DF-491C-822E-FFDF43648B9A}" type="sibTrans" cxnId="{C42E181D-9B2C-408C-A8E9-60433DB1C28C}">
      <dgm:prSet/>
      <dgm:spPr/>
      <dgm:t>
        <a:bodyPr/>
        <a:lstStyle/>
        <a:p>
          <a:endParaRPr lang="ru-RU"/>
        </a:p>
      </dgm:t>
    </dgm:pt>
    <dgm:pt modelId="{8A854B32-2E1F-4AF7-9340-53A2A2893BB9}">
      <dgm:prSet custT="1"/>
      <dgm:spPr/>
      <dgm:t>
        <a:bodyPr/>
        <a:lstStyle/>
        <a:p>
          <a:r>
            <a:rPr lang="ru-RU" sz="1500" dirty="0" smtClean="0"/>
            <a:t>совершенствовать умения использовать полученные знания для решения познавательных задач;</a:t>
          </a:r>
          <a:endParaRPr lang="ru-RU" sz="1500" dirty="0"/>
        </a:p>
      </dgm:t>
    </dgm:pt>
    <dgm:pt modelId="{8D5D3889-8659-4FB9-8269-E322E1FD4EFC}" type="parTrans" cxnId="{E19C2493-2899-4DA1-A8FF-F415F00A2AA4}">
      <dgm:prSet/>
      <dgm:spPr/>
      <dgm:t>
        <a:bodyPr/>
        <a:lstStyle/>
        <a:p>
          <a:endParaRPr lang="ru-RU"/>
        </a:p>
      </dgm:t>
    </dgm:pt>
    <dgm:pt modelId="{0DF029FF-6A06-423E-9742-1A7FF00E0323}" type="sibTrans" cxnId="{E19C2493-2899-4DA1-A8FF-F415F00A2AA4}">
      <dgm:prSet/>
      <dgm:spPr/>
      <dgm:t>
        <a:bodyPr/>
        <a:lstStyle/>
        <a:p>
          <a:endParaRPr lang="ru-RU"/>
        </a:p>
      </dgm:t>
    </dgm:pt>
    <dgm:pt modelId="{96E8F6FE-9928-4A28-8256-B2C162C85BEA}">
      <dgm:prSet custT="1"/>
      <dgm:spPr/>
      <dgm:t>
        <a:bodyPr/>
        <a:lstStyle/>
        <a:p>
          <a:r>
            <a:rPr lang="ru-RU" sz="1600" dirty="0" smtClean="0"/>
            <a:t>способствовать сближению всех членов семьи за счет совместной деятельности и решения общих задач;</a:t>
          </a:r>
          <a:endParaRPr lang="ru-RU" sz="1600" dirty="0"/>
        </a:p>
      </dgm:t>
    </dgm:pt>
    <dgm:pt modelId="{B30CCD94-952B-4D83-8AFD-F61C7F544BF5}" type="parTrans" cxnId="{EBC23EC5-26F7-4A47-A173-9DF98DCCF5F0}">
      <dgm:prSet/>
      <dgm:spPr/>
      <dgm:t>
        <a:bodyPr/>
        <a:lstStyle/>
        <a:p>
          <a:endParaRPr lang="ru-RU"/>
        </a:p>
      </dgm:t>
    </dgm:pt>
    <dgm:pt modelId="{6200E406-9915-4954-BB90-1F514E3018A9}" type="sibTrans" cxnId="{EBC23EC5-26F7-4A47-A173-9DF98DCCF5F0}">
      <dgm:prSet/>
      <dgm:spPr/>
      <dgm:t>
        <a:bodyPr/>
        <a:lstStyle/>
        <a:p>
          <a:endParaRPr lang="ru-RU"/>
        </a:p>
      </dgm:t>
    </dgm:pt>
    <dgm:pt modelId="{6996D9D3-3F76-45FB-932D-A08F42DD91D5}">
      <dgm:prSet custT="1"/>
      <dgm:spPr/>
      <dgm:t>
        <a:bodyPr/>
        <a:lstStyle/>
        <a:p>
          <a:r>
            <a:rPr lang="ru-RU" sz="1600" dirty="0" smtClean="0"/>
            <a:t>принимать активное участие в реализации проекта, способствовать росту познавательной активности своих детей, поддерживать интерес к теме проекта.</a:t>
          </a:r>
          <a:endParaRPr lang="ru-RU" sz="1600" dirty="0"/>
        </a:p>
      </dgm:t>
    </dgm:pt>
    <dgm:pt modelId="{EF89491B-D298-433D-9AD2-509E5EEEFDB7}" type="parTrans" cxnId="{22A0406C-2528-48F8-84B9-AA2375D00F5D}">
      <dgm:prSet/>
      <dgm:spPr/>
      <dgm:t>
        <a:bodyPr/>
        <a:lstStyle/>
        <a:p>
          <a:endParaRPr lang="ru-RU"/>
        </a:p>
      </dgm:t>
    </dgm:pt>
    <dgm:pt modelId="{1EB497C5-4C5D-4E32-BB69-873F327CBCB0}" type="sibTrans" cxnId="{22A0406C-2528-48F8-84B9-AA2375D00F5D}">
      <dgm:prSet/>
      <dgm:spPr/>
      <dgm:t>
        <a:bodyPr/>
        <a:lstStyle/>
        <a:p>
          <a:endParaRPr lang="ru-RU"/>
        </a:p>
      </dgm:t>
    </dgm:pt>
    <dgm:pt modelId="{36E5D45A-6581-4E34-BEA8-51A51226472B}">
      <dgm:prSet custT="1"/>
      <dgm:spPr/>
      <dgm:t>
        <a:bodyPr/>
        <a:lstStyle/>
        <a:p>
          <a:endParaRPr lang="ru-RU" sz="1600" dirty="0"/>
        </a:p>
      </dgm:t>
    </dgm:pt>
    <dgm:pt modelId="{7FEC7929-58BA-40AE-B989-74F0A1204355}" type="parTrans" cxnId="{3D246510-00B7-4DE7-ABCF-498AA0407849}">
      <dgm:prSet/>
      <dgm:spPr/>
      <dgm:t>
        <a:bodyPr/>
        <a:lstStyle/>
        <a:p>
          <a:endParaRPr lang="ru-RU"/>
        </a:p>
      </dgm:t>
    </dgm:pt>
    <dgm:pt modelId="{8E48C104-8DA2-401B-9360-D26621FB4F11}" type="sibTrans" cxnId="{3D246510-00B7-4DE7-ABCF-498AA0407849}">
      <dgm:prSet/>
      <dgm:spPr/>
      <dgm:t>
        <a:bodyPr/>
        <a:lstStyle/>
        <a:p>
          <a:endParaRPr lang="ru-RU"/>
        </a:p>
      </dgm:t>
    </dgm:pt>
    <dgm:pt modelId="{5F8053E4-AD49-4A4E-AE2D-D0535C340E96}">
      <dgm:prSet custT="1"/>
      <dgm:spPr/>
      <dgm:t>
        <a:bodyPr/>
        <a:lstStyle/>
        <a:p>
          <a:endParaRPr lang="ru-RU" sz="1600" dirty="0"/>
        </a:p>
      </dgm:t>
    </dgm:pt>
    <dgm:pt modelId="{4689816E-2E61-4327-8B02-18964CC6712F}" type="parTrans" cxnId="{41FA39CF-0EA7-4A4E-8ADE-19C6D40D6686}">
      <dgm:prSet/>
      <dgm:spPr/>
      <dgm:t>
        <a:bodyPr/>
        <a:lstStyle/>
        <a:p>
          <a:endParaRPr lang="ru-RU"/>
        </a:p>
      </dgm:t>
    </dgm:pt>
    <dgm:pt modelId="{1DD6610C-0B5D-4D4F-B2CA-F898633A202D}" type="sibTrans" cxnId="{41FA39CF-0EA7-4A4E-8ADE-19C6D40D6686}">
      <dgm:prSet/>
      <dgm:spPr/>
      <dgm:t>
        <a:bodyPr/>
        <a:lstStyle/>
        <a:p>
          <a:endParaRPr lang="ru-RU"/>
        </a:p>
      </dgm:t>
    </dgm:pt>
    <dgm:pt modelId="{5C04D3C7-8DF4-4C0F-908E-378A409C19B7}">
      <dgm:prSet custT="1"/>
      <dgm:spPr/>
      <dgm:t>
        <a:bodyPr/>
        <a:lstStyle/>
        <a:p>
          <a:r>
            <a:rPr lang="ru-RU" sz="1600" dirty="0" smtClean="0"/>
            <a:t>познакомить ребят с понятием блокада, дорога жизни, продуктовые карточки, обогащать словарный запас детей путем оформления развивающей предметно пространственной среды, выставки, мини – музея;</a:t>
          </a:r>
          <a:endParaRPr lang="ru-RU" sz="1600" dirty="0"/>
        </a:p>
      </dgm:t>
    </dgm:pt>
    <dgm:pt modelId="{95CB8CA6-C8FF-48A0-AF6E-EDF3D1D5F50C}" type="parTrans" cxnId="{7322BF91-A084-4173-A43C-A019A89770B4}">
      <dgm:prSet/>
      <dgm:spPr/>
      <dgm:t>
        <a:bodyPr/>
        <a:lstStyle/>
        <a:p>
          <a:endParaRPr lang="ru-RU"/>
        </a:p>
      </dgm:t>
    </dgm:pt>
    <dgm:pt modelId="{ACCA1547-99EA-4A80-926B-644837193440}" type="sibTrans" cxnId="{7322BF91-A084-4173-A43C-A019A89770B4}">
      <dgm:prSet/>
      <dgm:spPr/>
      <dgm:t>
        <a:bodyPr/>
        <a:lstStyle/>
        <a:p>
          <a:endParaRPr lang="ru-RU"/>
        </a:p>
      </dgm:t>
    </dgm:pt>
    <dgm:pt modelId="{19ADDCD2-FB92-48E1-9C11-C504EBCCADC3}">
      <dgm:prSet custT="1"/>
      <dgm:spPr/>
      <dgm:t>
        <a:bodyPr/>
        <a:lstStyle/>
        <a:p>
          <a:r>
            <a:rPr lang="ru-RU" sz="1600" dirty="0" smtClean="0"/>
            <a:t>познакомить воспитанников с художественными и музыкальными произведениями посвящёнными Блокаде Ленинграда;</a:t>
          </a:r>
          <a:endParaRPr lang="ru-RU" sz="1600" dirty="0"/>
        </a:p>
      </dgm:t>
    </dgm:pt>
    <dgm:pt modelId="{529864F4-EDF3-48F1-8AA9-855CC97D8333}" type="parTrans" cxnId="{F1CDEC5A-CFF2-4CC9-956B-E0C472B86E96}">
      <dgm:prSet/>
      <dgm:spPr/>
      <dgm:t>
        <a:bodyPr/>
        <a:lstStyle/>
        <a:p>
          <a:endParaRPr lang="ru-RU"/>
        </a:p>
      </dgm:t>
    </dgm:pt>
    <dgm:pt modelId="{C1F50316-D192-4A1E-B2EF-8B8B06A71CE7}" type="sibTrans" cxnId="{F1CDEC5A-CFF2-4CC9-956B-E0C472B86E96}">
      <dgm:prSet/>
      <dgm:spPr/>
      <dgm:t>
        <a:bodyPr/>
        <a:lstStyle/>
        <a:p>
          <a:endParaRPr lang="ru-RU"/>
        </a:p>
      </dgm:t>
    </dgm:pt>
    <dgm:pt modelId="{D710A51D-610A-4332-8F85-46BF3B066BE1}">
      <dgm:prSet custT="1"/>
      <dgm:spPr/>
      <dgm:t>
        <a:bodyPr/>
        <a:lstStyle/>
        <a:p>
          <a:r>
            <a:rPr lang="ru-RU" sz="1600" dirty="0" smtClean="0"/>
            <a:t>формировать у детей патриотические чувства и представления о героизме. Воспитывать любовь и уважение к защитникам Родины на основе ярких впечатлений и исторических фактов;</a:t>
          </a:r>
          <a:endParaRPr lang="ru-RU" sz="1600" dirty="0"/>
        </a:p>
      </dgm:t>
    </dgm:pt>
    <dgm:pt modelId="{1F838E33-43AF-4CB7-82E8-25D2CB5748DB}" type="parTrans" cxnId="{7228E6EB-81DC-4E12-AE2E-3974AE5E78B6}">
      <dgm:prSet/>
      <dgm:spPr/>
      <dgm:t>
        <a:bodyPr/>
        <a:lstStyle/>
        <a:p>
          <a:endParaRPr lang="ru-RU"/>
        </a:p>
      </dgm:t>
    </dgm:pt>
    <dgm:pt modelId="{2EDC0FDB-4659-4006-B30D-994EBDB7FFB0}" type="sibTrans" cxnId="{7228E6EB-81DC-4E12-AE2E-3974AE5E78B6}">
      <dgm:prSet/>
      <dgm:spPr/>
      <dgm:t>
        <a:bodyPr/>
        <a:lstStyle/>
        <a:p>
          <a:endParaRPr lang="ru-RU"/>
        </a:p>
      </dgm:t>
    </dgm:pt>
    <dgm:pt modelId="{9100B68D-7A9F-492C-8424-2ED424117B39}">
      <dgm:prSet/>
      <dgm:spPr/>
      <dgm:t>
        <a:bodyPr/>
        <a:lstStyle/>
        <a:p>
          <a:endParaRPr lang="ru-RU" sz="900" dirty="0"/>
        </a:p>
      </dgm:t>
    </dgm:pt>
    <dgm:pt modelId="{50A1841D-1D02-4DEE-A999-4AB9AB8983D2}" type="parTrans" cxnId="{53293CAD-FFFF-476D-B586-90926D5F6100}">
      <dgm:prSet/>
      <dgm:spPr/>
      <dgm:t>
        <a:bodyPr/>
        <a:lstStyle/>
        <a:p>
          <a:endParaRPr lang="ru-RU"/>
        </a:p>
      </dgm:t>
    </dgm:pt>
    <dgm:pt modelId="{04B1E753-DF91-46E4-BB31-EC64A17E80CB}" type="sibTrans" cxnId="{53293CAD-FFFF-476D-B586-90926D5F6100}">
      <dgm:prSet/>
      <dgm:spPr/>
      <dgm:t>
        <a:bodyPr/>
        <a:lstStyle/>
        <a:p>
          <a:endParaRPr lang="ru-RU"/>
        </a:p>
      </dgm:t>
    </dgm:pt>
    <dgm:pt modelId="{E3405B9D-E7A7-42EF-956E-F5FFF61288D9}">
      <dgm:prSet custT="1"/>
      <dgm:spPr/>
      <dgm:t>
        <a:bodyPr/>
        <a:lstStyle/>
        <a:p>
          <a:endParaRPr lang="ru-RU" sz="1600" dirty="0"/>
        </a:p>
      </dgm:t>
    </dgm:pt>
    <dgm:pt modelId="{F6143B36-1F75-4CB0-ACED-9F7CD058FBCB}" type="parTrans" cxnId="{A8F1D5EE-FEAA-41ED-983B-80B603BAD6C1}">
      <dgm:prSet/>
      <dgm:spPr/>
      <dgm:t>
        <a:bodyPr/>
        <a:lstStyle/>
        <a:p>
          <a:endParaRPr lang="ru-RU"/>
        </a:p>
      </dgm:t>
    </dgm:pt>
    <dgm:pt modelId="{FB734E2C-DFC8-46FD-B260-A86D9F9BA92A}" type="sibTrans" cxnId="{A8F1D5EE-FEAA-41ED-983B-80B603BAD6C1}">
      <dgm:prSet/>
      <dgm:spPr/>
      <dgm:t>
        <a:bodyPr/>
        <a:lstStyle/>
        <a:p>
          <a:endParaRPr lang="ru-RU"/>
        </a:p>
      </dgm:t>
    </dgm:pt>
    <dgm:pt modelId="{06E645FC-ACC8-46AE-95F7-7AE15164BDFA}">
      <dgm:prSet custT="1"/>
      <dgm:spPr/>
      <dgm:t>
        <a:bodyPr/>
        <a:lstStyle/>
        <a:p>
          <a:endParaRPr lang="ru-RU" sz="1600" dirty="0"/>
        </a:p>
      </dgm:t>
    </dgm:pt>
    <dgm:pt modelId="{540CE7AA-B0B1-4443-AAC8-4FE60E1A5736}" type="parTrans" cxnId="{56E127B8-8041-49D7-AD45-F17CDA3EA5D9}">
      <dgm:prSet/>
      <dgm:spPr/>
      <dgm:t>
        <a:bodyPr/>
        <a:lstStyle/>
        <a:p>
          <a:endParaRPr lang="ru-RU"/>
        </a:p>
      </dgm:t>
    </dgm:pt>
    <dgm:pt modelId="{6CE4C897-CF0F-497E-9228-CFDBF82F71F5}" type="sibTrans" cxnId="{56E127B8-8041-49D7-AD45-F17CDA3EA5D9}">
      <dgm:prSet/>
      <dgm:spPr/>
      <dgm:t>
        <a:bodyPr/>
        <a:lstStyle/>
        <a:p>
          <a:endParaRPr lang="ru-RU"/>
        </a:p>
      </dgm:t>
    </dgm:pt>
    <dgm:pt modelId="{DBE61041-B2D9-4309-9BCA-21635D2F3398}">
      <dgm:prSet custT="1"/>
      <dgm:spPr/>
      <dgm:t>
        <a:bodyPr/>
        <a:lstStyle/>
        <a:p>
          <a:r>
            <a:rPr lang="ru-RU" sz="1500" dirty="0" smtClean="0"/>
            <a:t> расширить представления детей о блокаде Ленинграда, о жизни в осажденном городе, о героях, перенесших жесточайшее испытание;</a:t>
          </a:r>
          <a:endParaRPr lang="ru-RU" sz="1600" dirty="0"/>
        </a:p>
      </dgm:t>
    </dgm:pt>
    <dgm:pt modelId="{7CF8AB99-F4D3-46F9-84EC-A72E3D40737A}" type="parTrans" cxnId="{35F71CF2-14DE-458C-AE03-BD30F209B188}">
      <dgm:prSet/>
      <dgm:spPr/>
      <dgm:t>
        <a:bodyPr/>
        <a:lstStyle/>
        <a:p>
          <a:endParaRPr lang="ru-RU"/>
        </a:p>
      </dgm:t>
    </dgm:pt>
    <dgm:pt modelId="{B8C5A57D-E405-483E-87DA-0C9C55D90800}" type="sibTrans" cxnId="{35F71CF2-14DE-458C-AE03-BD30F209B188}">
      <dgm:prSet/>
      <dgm:spPr/>
      <dgm:t>
        <a:bodyPr/>
        <a:lstStyle/>
        <a:p>
          <a:endParaRPr lang="ru-RU"/>
        </a:p>
      </dgm:t>
    </dgm:pt>
    <dgm:pt modelId="{5D5475C0-C803-413D-B275-09DA0B221D4F}" type="pres">
      <dgm:prSet presAssocID="{FF7923EC-3A51-4012-9C95-8177A2AA9DD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E03DD2-10FC-463F-8CCF-6269515EC9B8}" type="pres">
      <dgm:prSet presAssocID="{11B82BA1-F9DA-4122-85DF-AA3017C9F36C}" presName="composite" presStyleCnt="0"/>
      <dgm:spPr/>
    </dgm:pt>
    <dgm:pt modelId="{C05B1AD8-2F6D-4E3C-9996-B1E07C69984E}" type="pres">
      <dgm:prSet presAssocID="{11B82BA1-F9DA-4122-85DF-AA3017C9F36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2B1FD9-28F8-42AB-A019-51CECF4386AA}" type="pres">
      <dgm:prSet presAssocID="{11B82BA1-F9DA-4122-85DF-AA3017C9F36C}" presName="descendantText" presStyleLbl="alignAcc1" presStyleIdx="0" presStyleCnt="3" custScaleY="145076" custLinFactNeighborX="107" custLinFactNeighborY="16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FCB87-604C-471B-8240-BB8946020970}" type="pres">
      <dgm:prSet presAssocID="{25F10F4E-1F39-4BB4-AD12-74CA048EF1E7}" presName="sp" presStyleCnt="0"/>
      <dgm:spPr/>
    </dgm:pt>
    <dgm:pt modelId="{6D47CAD6-F7A1-4732-B55A-012E9504496E}" type="pres">
      <dgm:prSet presAssocID="{E27736C6-9375-4668-BBD0-92D0A698FD7D}" presName="composite" presStyleCnt="0"/>
      <dgm:spPr/>
    </dgm:pt>
    <dgm:pt modelId="{B7F27200-85CE-4D96-831E-CFB4B2599AF2}" type="pres">
      <dgm:prSet presAssocID="{E27736C6-9375-4668-BBD0-92D0A698FD7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C6127C-1058-4AC4-8D27-D39F7D2EBEA4}" type="pres">
      <dgm:prSet presAssocID="{E27736C6-9375-4668-BBD0-92D0A698FD7D}" presName="descendantText" presStyleLbl="alignAcc1" presStyleIdx="1" presStyleCnt="3" custScaleY="101317" custLinFactNeighborX="-13" custLinFactNeighborY="14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774F45-6CFC-49AB-8D00-109131EE54A6}" type="pres">
      <dgm:prSet presAssocID="{FB847931-B3D3-40F6-98A7-0311EDFFBC52}" presName="sp" presStyleCnt="0"/>
      <dgm:spPr/>
    </dgm:pt>
    <dgm:pt modelId="{EAF16D19-BD6F-427D-93A7-781BBDE604B3}" type="pres">
      <dgm:prSet presAssocID="{A5779AF7-05A9-406D-B4A9-BDC2EC8CBD55}" presName="composite" presStyleCnt="0"/>
      <dgm:spPr/>
    </dgm:pt>
    <dgm:pt modelId="{CF791AF8-17A4-4C03-9462-6B5A11B25711}" type="pres">
      <dgm:prSet presAssocID="{A5779AF7-05A9-406D-B4A9-BDC2EC8CBD5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15ADC-D813-4D40-8644-41611737A31E}" type="pres">
      <dgm:prSet presAssocID="{A5779AF7-05A9-406D-B4A9-BDC2EC8CBD55}" presName="descendantText" presStyleLbl="alignAcc1" presStyleIdx="2" presStyleCnt="3" custScaleY="2464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C23EC5-26F7-4A47-A173-9DF98DCCF5F0}" srcId="{E27736C6-9375-4668-BBD0-92D0A698FD7D}" destId="{96E8F6FE-9928-4A28-8256-B2C162C85BEA}" srcOrd="1" destOrd="0" parTransId="{B30CCD94-952B-4D83-8AFD-F61C7F544BF5}" sibTransId="{6200E406-9915-4954-BB90-1F514E3018A9}"/>
    <dgm:cxn modelId="{7373E170-99C0-41F6-8A62-F266000E528B}" type="presOf" srcId="{9495D3D1-F4CF-48FD-B2A9-208442FA792D}" destId="{00215ADC-D813-4D40-8644-41611737A31E}" srcOrd="0" destOrd="0" presId="urn:microsoft.com/office/officeart/2005/8/layout/chevron2"/>
    <dgm:cxn modelId="{F6D269AE-2465-4ECD-A43D-14F2CE547116}" type="presOf" srcId="{E3405B9D-E7A7-42EF-956E-F5FFF61288D9}" destId="{402B1FD9-28F8-42AB-A019-51CECF4386AA}" srcOrd="0" destOrd="4" presId="urn:microsoft.com/office/officeart/2005/8/layout/chevron2"/>
    <dgm:cxn modelId="{32324C2F-A7B3-42C2-B92F-5826E62CFADC}" type="presOf" srcId="{E27736C6-9375-4668-BBD0-92D0A698FD7D}" destId="{B7F27200-85CE-4D96-831E-CFB4B2599AF2}" srcOrd="0" destOrd="0" presId="urn:microsoft.com/office/officeart/2005/8/layout/chevron2"/>
    <dgm:cxn modelId="{B663D95D-C92F-4A70-824E-05D46EFF7185}" srcId="{FF7923EC-3A51-4012-9C95-8177A2AA9DDA}" destId="{11B82BA1-F9DA-4122-85DF-AA3017C9F36C}" srcOrd="0" destOrd="0" parTransId="{7B3CCEAE-EA9B-40F4-AE96-B2F16E34E376}" sibTransId="{25F10F4E-1F39-4BB4-AD12-74CA048EF1E7}"/>
    <dgm:cxn modelId="{41FA39CF-0EA7-4A4E-8ADE-19C6D40D6686}" srcId="{E27736C6-9375-4668-BBD0-92D0A698FD7D}" destId="{5F8053E4-AD49-4A4E-AE2D-D0535C340E96}" srcOrd="0" destOrd="0" parTransId="{4689816E-2E61-4327-8B02-18964CC6712F}" sibTransId="{1DD6610C-0B5D-4D4F-B2CA-F898633A202D}"/>
    <dgm:cxn modelId="{F1CDEC5A-CFF2-4CC9-956B-E0C472B86E96}" srcId="{A5779AF7-05A9-406D-B4A9-BDC2EC8CBD55}" destId="{19ADDCD2-FB92-48E1-9C11-C504EBCCADC3}" srcOrd="2" destOrd="0" parTransId="{529864F4-EDF3-48F1-8AA9-855CC97D8333}" sibTransId="{C1F50316-D192-4A1E-B2EF-8B8B06A71CE7}"/>
    <dgm:cxn modelId="{2BFABD6F-FDD9-4A79-8DAB-E122F23E5971}" type="presOf" srcId="{19ADDCD2-FB92-48E1-9C11-C504EBCCADC3}" destId="{00215ADC-D813-4D40-8644-41611737A31E}" srcOrd="0" destOrd="2" presId="urn:microsoft.com/office/officeart/2005/8/layout/chevron2"/>
    <dgm:cxn modelId="{BABFE4E2-68C0-4596-AFA9-7B12EF73693E}" type="presOf" srcId="{FF7923EC-3A51-4012-9C95-8177A2AA9DDA}" destId="{5D5475C0-C803-413D-B275-09DA0B221D4F}" srcOrd="0" destOrd="0" presId="urn:microsoft.com/office/officeart/2005/8/layout/chevron2"/>
    <dgm:cxn modelId="{22A0406C-2528-48F8-84B9-AA2375D00F5D}" srcId="{E27736C6-9375-4668-BBD0-92D0A698FD7D}" destId="{6996D9D3-3F76-45FB-932D-A08F42DD91D5}" srcOrd="2" destOrd="0" parTransId="{EF89491B-D298-433D-9AD2-509E5EEEFDB7}" sibTransId="{1EB497C5-4C5D-4E32-BB69-873F327CBCB0}"/>
    <dgm:cxn modelId="{53293CAD-FFFF-476D-B586-90926D5F6100}" srcId="{A5779AF7-05A9-406D-B4A9-BDC2EC8CBD55}" destId="{9100B68D-7A9F-492C-8424-2ED424117B39}" srcOrd="4" destOrd="0" parTransId="{50A1841D-1D02-4DEE-A999-4AB9AB8983D2}" sibTransId="{04B1E753-DF91-46E4-BB31-EC64A17E80CB}"/>
    <dgm:cxn modelId="{4018F109-7322-4DD9-B8D4-2760AE390B13}" type="presOf" srcId="{96E8F6FE-9928-4A28-8256-B2C162C85BEA}" destId="{E3C6127C-1058-4AC4-8D27-D39F7D2EBEA4}" srcOrd="0" destOrd="1" presId="urn:microsoft.com/office/officeart/2005/8/layout/chevron2"/>
    <dgm:cxn modelId="{05CB4571-0D9D-447F-AD15-D3B358921C7A}" type="presOf" srcId="{06E645FC-ACC8-46AE-95F7-7AE15164BDFA}" destId="{402B1FD9-28F8-42AB-A019-51CECF4386AA}" srcOrd="0" destOrd="0" presId="urn:microsoft.com/office/officeart/2005/8/layout/chevron2"/>
    <dgm:cxn modelId="{6A323056-1D4E-45D1-A316-6F204EFB7359}" type="presOf" srcId="{676B4F9B-9673-4E81-9302-E7872B45FC25}" destId="{402B1FD9-28F8-42AB-A019-51CECF4386AA}" srcOrd="0" destOrd="2" presId="urn:microsoft.com/office/officeart/2005/8/layout/chevron2"/>
    <dgm:cxn modelId="{024B0FA8-9E4E-489D-B838-E046E3ABDB19}" type="presOf" srcId="{9100B68D-7A9F-492C-8424-2ED424117B39}" destId="{00215ADC-D813-4D40-8644-41611737A31E}" srcOrd="0" destOrd="4" presId="urn:microsoft.com/office/officeart/2005/8/layout/chevron2"/>
    <dgm:cxn modelId="{45128D31-ECBA-4357-B6C2-460E6EC7A3F5}" type="presOf" srcId="{A5779AF7-05A9-406D-B4A9-BDC2EC8CBD55}" destId="{CF791AF8-17A4-4C03-9462-6B5A11B25711}" srcOrd="0" destOrd="0" presId="urn:microsoft.com/office/officeart/2005/8/layout/chevron2"/>
    <dgm:cxn modelId="{A9DF031B-84E7-48F2-91A1-FDA93AF418CA}" srcId="{FF7923EC-3A51-4012-9C95-8177A2AA9DDA}" destId="{E27736C6-9375-4668-BBD0-92D0A698FD7D}" srcOrd="1" destOrd="0" parTransId="{A2082E93-B973-439C-9789-6BAC83D58682}" sibTransId="{FB847931-B3D3-40F6-98A7-0311EDFFBC52}"/>
    <dgm:cxn modelId="{1DCCAD65-CC00-4AED-B014-1DC79F249B2F}" type="presOf" srcId="{DBE61041-B2D9-4309-9BCA-21635D2F3398}" destId="{402B1FD9-28F8-42AB-A019-51CECF4386AA}" srcOrd="0" destOrd="1" presId="urn:microsoft.com/office/officeart/2005/8/layout/chevron2"/>
    <dgm:cxn modelId="{35F71CF2-14DE-458C-AE03-BD30F209B188}" srcId="{11B82BA1-F9DA-4122-85DF-AA3017C9F36C}" destId="{DBE61041-B2D9-4309-9BCA-21635D2F3398}" srcOrd="1" destOrd="0" parTransId="{7CF8AB99-F4D3-46F9-84EC-A72E3D40737A}" sibTransId="{B8C5A57D-E405-483E-87DA-0C9C55D90800}"/>
    <dgm:cxn modelId="{0B1ECEAA-2429-4F24-B50B-42C3140E86CE}" type="presOf" srcId="{D710A51D-610A-4332-8F85-46BF3B066BE1}" destId="{00215ADC-D813-4D40-8644-41611737A31E}" srcOrd="0" destOrd="3" presId="urn:microsoft.com/office/officeart/2005/8/layout/chevron2"/>
    <dgm:cxn modelId="{E77F1B93-B786-48AE-AF81-6D9A98A3100C}" type="presOf" srcId="{6996D9D3-3F76-45FB-932D-A08F42DD91D5}" destId="{E3C6127C-1058-4AC4-8D27-D39F7D2EBEA4}" srcOrd="0" destOrd="2" presId="urn:microsoft.com/office/officeart/2005/8/layout/chevron2"/>
    <dgm:cxn modelId="{3C09E944-CD56-4963-8D83-3ECC1060F6D2}" srcId="{A5779AF7-05A9-406D-B4A9-BDC2EC8CBD55}" destId="{9495D3D1-F4CF-48FD-B2A9-208442FA792D}" srcOrd="0" destOrd="0" parTransId="{7F56B282-2899-4357-8217-9ACAB87D3B0B}" sibTransId="{29787E4F-A325-4343-B479-3DAEAAAE51F4}"/>
    <dgm:cxn modelId="{C42E181D-9B2C-408C-A8E9-60433DB1C28C}" srcId="{11B82BA1-F9DA-4122-85DF-AA3017C9F36C}" destId="{676B4F9B-9673-4E81-9302-E7872B45FC25}" srcOrd="2" destOrd="0" parTransId="{16A57AAD-0595-4B9B-B155-777B350FBF46}" sibTransId="{8563F8C0-E5DF-491C-822E-FFDF43648B9A}"/>
    <dgm:cxn modelId="{7228E6EB-81DC-4E12-AE2E-3974AE5E78B6}" srcId="{A5779AF7-05A9-406D-B4A9-BDC2EC8CBD55}" destId="{D710A51D-610A-4332-8F85-46BF3B066BE1}" srcOrd="3" destOrd="0" parTransId="{1F838E33-43AF-4CB7-82E8-25D2CB5748DB}" sibTransId="{2EDC0FDB-4659-4006-B30D-994EBDB7FFB0}"/>
    <dgm:cxn modelId="{3D246510-00B7-4DE7-ABCF-498AA0407849}" srcId="{E27736C6-9375-4668-BBD0-92D0A698FD7D}" destId="{36E5D45A-6581-4E34-BEA8-51A51226472B}" srcOrd="3" destOrd="0" parTransId="{7FEC7929-58BA-40AE-B989-74F0A1204355}" sibTransId="{8E48C104-8DA2-401B-9360-D26621FB4F11}"/>
    <dgm:cxn modelId="{73CF3FA6-7EEA-4ECD-B8FD-64F71A48B8A7}" type="presOf" srcId="{5F8053E4-AD49-4A4E-AE2D-D0535C340E96}" destId="{E3C6127C-1058-4AC4-8D27-D39F7D2EBEA4}" srcOrd="0" destOrd="0" presId="urn:microsoft.com/office/officeart/2005/8/layout/chevron2"/>
    <dgm:cxn modelId="{56E127B8-8041-49D7-AD45-F17CDA3EA5D9}" srcId="{11B82BA1-F9DA-4122-85DF-AA3017C9F36C}" destId="{06E645FC-ACC8-46AE-95F7-7AE15164BDFA}" srcOrd="0" destOrd="0" parTransId="{540CE7AA-B0B1-4443-AAC8-4FE60E1A5736}" sibTransId="{6CE4C897-CF0F-497E-9228-CFDBF82F71F5}"/>
    <dgm:cxn modelId="{7BC37ACA-D138-46E9-8754-9820A8009D73}" type="presOf" srcId="{36E5D45A-6581-4E34-BEA8-51A51226472B}" destId="{E3C6127C-1058-4AC4-8D27-D39F7D2EBEA4}" srcOrd="0" destOrd="3" presId="urn:microsoft.com/office/officeart/2005/8/layout/chevron2"/>
    <dgm:cxn modelId="{A8F1D5EE-FEAA-41ED-983B-80B603BAD6C1}" srcId="{11B82BA1-F9DA-4122-85DF-AA3017C9F36C}" destId="{E3405B9D-E7A7-42EF-956E-F5FFF61288D9}" srcOrd="4" destOrd="0" parTransId="{F6143B36-1F75-4CB0-ACED-9F7CD058FBCB}" sibTransId="{FB734E2C-DFC8-46FD-B260-A86D9F9BA92A}"/>
    <dgm:cxn modelId="{E19C2493-2899-4DA1-A8FF-F415F00A2AA4}" srcId="{11B82BA1-F9DA-4122-85DF-AA3017C9F36C}" destId="{8A854B32-2E1F-4AF7-9340-53A2A2893BB9}" srcOrd="3" destOrd="0" parTransId="{8D5D3889-8659-4FB9-8269-E322E1FD4EFC}" sibTransId="{0DF029FF-6A06-423E-9742-1A7FF00E0323}"/>
    <dgm:cxn modelId="{DC17372D-E410-455D-B556-1BC4FAEEC6F2}" type="presOf" srcId="{5C04D3C7-8DF4-4C0F-908E-378A409C19B7}" destId="{00215ADC-D813-4D40-8644-41611737A31E}" srcOrd="0" destOrd="1" presId="urn:microsoft.com/office/officeart/2005/8/layout/chevron2"/>
    <dgm:cxn modelId="{779F1C6A-1E0D-4B85-9C49-89B3F0EF290D}" type="presOf" srcId="{11B82BA1-F9DA-4122-85DF-AA3017C9F36C}" destId="{C05B1AD8-2F6D-4E3C-9996-B1E07C69984E}" srcOrd="0" destOrd="0" presId="urn:microsoft.com/office/officeart/2005/8/layout/chevron2"/>
    <dgm:cxn modelId="{CFDD4768-0F28-43F7-AA7E-A30969C5205E}" type="presOf" srcId="{8A854B32-2E1F-4AF7-9340-53A2A2893BB9}" destId="{402B1FD9-28F8-42AB-A019-51CECF4386AA}" srcOrd="0" destOrd="3" presId="urn:microsoft.com/office/officeart/2005/8/layout/chevron2"/>
    <dgm:cxn modelId="{7322BF91-A084-4173-A43C-A019A89770B4}" srcId="{A5779AF7-05A9-406D-B4A9-BDC2EC8CBD55}" destId="{5C04D3C7-8DF4-4C0F-908E-378A409C19B7}" srcOrd="1" destOrd="0" parTransId="{95CB8CA6-C8FF-48A0-AF6E-EDF3D1D5F50C}" sibTransId="{ACCA1547-99EA-4A80-926B-644837193440}"/>
    <dgm:cxn modelId="{E523B07E-E454-41BD-B9FD-4ED6B1B3F5B5}" srcId="{FF7923EC-3A51-4012-9C95-8177A2AA9DDA}" destId="{A5779AF7-05A9-406D-B4A9-BDC2EC8CBD55}" srcOrd="2" destOrd="0" parTransId="{0AA088FA-D98E-4ABB-B1D0-0146966E7282}" sibTransId="{FB0E551D-CDE8-4D6A-B615-E8739BCBE442}"/>
    <dgm:cxn modelId="{2CE1E92C-808A-44D9-9CF5-5D4320300B66}" type="presParOf" srcId="{5D5475C0-C803-413D-B275-09DA0B221D4F}" destId="{26E03DD2-10FC-463F-8CCF-6269515EC9B8}" srcOrd="0" destOrd="0" presId="urn:microsoft.com/office/officeart/2005/8/layout/chevron2"/>
    <dgm:cxn modelId="{1FE6DBA8-9580-4991-8813-AC5FF8E0C059}" type="presParOf" srcId="{26E03DD2-10FC-463F-8CCF-6269515EC9B8}" destId="{C05B1AD8-2F6D-4E3C-9996-B1E07C69984E}" srcOrd="0" destOrd="0" presId="urn:microsoft.com/office/officeart/2005/8/layout/chevron2"/>
    <dgm:cxn modelId="{6BC1F7E6-FD7D-4F4E-9F33-8ADD032E86B3}" type="presParOf" srcId="{26E03DD2-10FC-463F-8CCF-6269515EC9B8}" destId="{402B1FD9-28F8-42AB-A019-51CECF4386AA}" srcOrd="1" destOrd="0" presId="urn:microsoft.com/office/officeart/2005/8/layout/chevron2"/>
    <dgm:cxn modelId="{76C9A071-3AA1-4B3E-BA44-5B80F599C8C0}" type="presParOf" srcId="{5D5475C0-C803-413D-B275-09DA0B221D4F}" destId="{A13FCB87-604C-471B-8240-BB8946020970}" srcOrd="1" destOrd="0" presId="urn:microsoft.com/office/officeart/2005/8/layout/chevron2"/>
    <dgm:cxn modelId="{E9016C95-A550-4ECC-9519-4E69612FBC4B}" type="presParOf" srcId="{5D5475C0-C803-413D-B275-09DA0B221D4F}" destId="{6D47CAD6-F7A1-4732-B55A-012E9504496E}" srcOrd="2" destOrd="0" presId="urn:microsoft.com/office/officeart/2005/8/layout/chevron2"/>
    <dgm:cxn modelId="{C95A86F3-1D4F-4160-B2DC-6CD3E02A5E4C}" type="presParOf" srcId="{6D47CAD6-F7A1-4732-B55A-012E9504496E}" destId="{B7F27200-85CE-4D96-831E-CFB4B2599AF2}" srcOrd="0" destOrd="0" presId="urn:microsoft.com/office/officeart/2005/8/layout/chevron2"/>
    <dgm:cxn modelId="{497B18C2-777D-449B-9846-4ADFE8F00D76}" type="presParOf" srcId="{6D47CAD6-F7A1-4732-B55A-012E9504496E}" destId="{E3C6127C-1058-4AC4-8D27-D39F7D2EBEA4}" srcOrd="1" destOrd="0" presId="urn:microsoft.com/office/officeart/2005/8/layout/chevron2"/>
    <dgm:cxn modelId="{F5930C4C-3F92-4B4C-806B-AD45AC31B3B4}" type="presParOf" srcId="{5D5475C0-C803-413D-B275-09DA0B221D4F}" destId="{FB774F45-6CFC-49AB-8D00-109131EE54A6}" srcOrd="3" destOrd="0" presId="urn:microsoft.com/office/officeart/2005/8/layout/chevron2"/>
    <dgm:cxn modelId="{CB330D96-72B2-45E1-917D-EF96684E5E81}" type="presParOf" srcId="{5D5475C0-C803-413D-B275-09DA0B221D4F}" destId="{EAF16D19-BD6F-427D-93A7-781BBDE604B3}" srcOrd="4" destOrd="0" presId="urn:microsoft.com/office/officeart/2005/8/layout/chevron2"/>
    <dgm:cxn modelId="{62EF074E-5AFE-4E17-A45A-705928160FCE}" type="presParOf" srcId="{EAF16D19-BD6F-427D-93A7-781BBDE604B3}" destId="{CF791AF8-17A4-4C03-9462-6B5A11B25711}" srcOrd="0" destOrd="0" presId="urn:microsoft.com/office/officeart/2005/8/layout/chevron2"/>
    <dgm:cxn modelId="{53C825BE-DA89-40D4-B54B-FAB2FA8C5D84}" type="presParOf" srcId="{EAF16D19-BD6F-427D-93A7-781BBDE604B3}" destId="{00215ADC-D813-4D40-8644-41611737A31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BC518A-049F-4929-97C7-6F2E41791B6B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8F47521D-48F4-4509-B5F1-A41761BED06D}">
      <dgm:prSet phldrT="[Текст]" phldr="1"/>
      <dgm:spPr/>
      <dgm:t>
        <a:bodyPr/>
        <a:lstStyle/>
        <a:p>
          <a:endParaRPr lang="ru-RU" dirty="0"/>
        </a:p>
      </dgm:t>
    </dgm:pt>
    <dgm:pt modelId="{12F90042-01F5-42FC-9270-9FBD1B4D795E}" type="parTrans" cxnId="{B76B45A6-6C68-4978-A23B-5D798B817232}">
      <dgm:prSet/>
      <dgm:spPr/>
      <dgm:t>
        <a:bodyPr/>
        <a:lstStyle/>
        <a:p>
          <a:endParaRPr lang="ru-RU"/>
        </a:p>
      </dgm:t>
    </dgm:pt>
    <dgm:pt modelId="{C554C9FB-00F2-44F1-A423-80CB7B33B0C4}" type="sibTrans" cxnId="{B76B45A6-6C68-4978-A23B-5D798B817232}">
      <dgm:prSet/>
      <dgm:spPr/>
      <dgm:t>
        <a:bodyPr/>
        <a:lstStyle/>
        <a:p>
          <a:endParaRPr lang="ru-RU"/>
        </a:p>
      </dgm:t>
    </dgm:pt>
    <dgm:pt modelId="{99469B12-9903-432C-BF29-D0F9DBBF7913}">
      <dgm:prSet phldrT="[Текст]" phldr="1"/>
      <dgm:spPr/>
      <dgm:t>
        <a:bodyPr/>
        <a:lstStyle/>
        <a:p>
          <a:endParaRPr lang="ru-RU" dirty="0"/>
        </a:p>
      </dgm:t>
    </dgm:pt>
    <dgm:pt modelId="{3FCF9720-35E0-4F41-AC1B-90EEF21C5962}" type="parTrans" cxnId="{1B6A5948-EC65-4A49-9C32-518DAE39684A}">
      <dgm:prSet/>
      <dgm:spPr/>
      <dgm:t>
        <a:bodyPr/>
        <a:lstStyle/>
        <a:p>
          <a:endParaRPr lang="ru-RU"/>
        </a:p>
      </dgm:t>
    </dgm:pt>
    <dgm:pt modelId="{9E601B6A-AA47-4D76-B60B-786521F7554D}" type="sibTrans" cxnId="{1B6A5948-EC65-4A49-9C32-518DAE39684A}">
      <dgm:prSet/>
      <dgm:spPr/>
      <dgm:t>
        <a:bodyPr/>
        <a:lstStyle/>
        <a:p>
          <a:endParaRPr lang="ru-RU"/>
        </a:p>
      </dgm:t>
    </dgm:pt>
    <dgm:pt modelId="{6E28DA1F-E7BE-4B46-ACDC-AB7A63B37B8B}">
      <dgm:prSet phldrT="[Текст]" phldr="1"/>
      <dgm:spPr/>
      <dgm:t>
        <a:bodyPr/>
        <a:lstStyle/>
        <a:p>
          <a:endParaRPr lang="ru-RU" dirty="0"/>
        </a:p>
      </dgm:t>
    </dgm:pt>
    <dgm:pt modelId="{D981FCBF-A0A0-4A32-BAF9-23C19CE53A44}" type="parTrans" cxnId="{D203DBCC-3923-480F-80D7-798536E88ADA}">
      <dgm:prSet/>
      <dgm:spPr/>
      <dgm:t>
        <a:bodyPr/>
        <a:lstStyle/>
        <a:p>
          <a:endParaRPr lang="ru-RU"/>
        </a:p>
      </dgm:t>
    </dgm:pt>
    <dgm:pt modelId="{D64FD372-8BC3-4524-8FBE-1B0794C6D57D}" type="sibTrans" cxnId="{D203DBCC-3923-480F-80D7-798536E88ADA}">
      <dgm:prSet/>
      <dgm:spPr/>
      <dgm:t>
        <a:bodyPr/>
        <a:lstStyle/>
        <a:p>
          <a:endParaRPr lang="ru-RU"/>
        </a:p>
      </dgm:t>
    </dgm:pt>
    <dgm:pt modelId="{2B07AFF8-11DA-4418-BEF0-7EB1C62F4E71}">
      <dgm:prSet phldrT="[Текст]" phldr="1"/>
      <dgm:spPr/>
      <dgm:t>
        <a:bodyPr/>
        <a:lstStyle/>
        <a:p>
          <a:endParaRPr lang="ru-RU" dirty="0"/>
        </a:p>
      </dgm:t>
    </dgm:pt>
    <dgm:pt modelId="{25B3C5C2-28A3-4DF5-90AA-60A535A53E54}" type="parTrans" cxnId="{F2A8DF7A-3147-4629-A891-DCE9E1F15AA3}">
      <dgm:prSet/>
      <dgm:spPr/>
      <dgm:t>
        <a:bodyPr/>
        <a:lstStyle/>
        <a:p>
          <a:endParaRPr lang="ru-RU"/>
        </a:p>
      </dgm:t>
    </dgm:pt>
    <dgm:pt modelId="{41ADB271-83AA-4A1E-8DBA-76EFE8BAA77E}" type="sibTrans" cxnId="{F2A8DF7A-3147-4629-A891-DCE9E1F15AA3}">
      <dgm:prSet/>
      <dgm:spPr/>
      <dgm:t>
        <a:bodyPr/>
        <a:lstStyle/>
        <a:p>
          <a:endParaRPr lang="ru-RU"/>
        </a:p>
      </dgm:t>
    </dgm:pt>
    <dgm:pt modelId="{D4E91A09-7517-4CF2-B04F-C2421BD36DFB}">
      <dgm:prSet phldrT="[Текст]" phldr="1"/>
      <dgm:spPr/>
      <dgm:t>
        <a:bodyPr/>
        <a:lstStyle/>
        <a:p>
          <a:endParaRPr lang="ru-RU" dirty="0"/>
        </a:p>
      </dgm:t>
    </dgm:pt>
    <dgm:pt modelId="{AFBC54B6-0C93-4B16-BD3B-948DFD49126D}" type="parTrans" cxnId="{97648A96-CB72-4823-BDAF-69E311E0CAC3}">
      <dgm:prSet/>
      <dgm:spPr/>
      <dgm:t>
        <a:bodyPr/>
        <a:lstStyle/>
        <a:p>
          <a:endParaRPr lang="ru-RU"/>
        </a:p>
      </dgm:t>
    </dgm:pt>
    <dgm:pt modelId="{2AD0927D-A211-44C3-BA38-59B14330EAF5}" type="sibTrans" cxnId="{97648A96-CB72-4823-BDAF-69E311E0CAC3}">
      <dgm:prSet/>
      <dgm:spPr/>
      <dgm:t>
        <a:bodyPr/>
        <a:lstStyle/>
        <a:p>
          <a:endParaRPr lang="ru-RU"/>
        </a:p>
      </dgm:t>
    </dgm:pt>
    <dgm:pt modelId="{F13223AC-124C-4958-94C1-8768D7E2E710}">
      <dgm:prSet phldrT="[Текст]" phldr="1"/>
      <dgm:spPr/>
      <dgm:t>
        <a:bodyPr/>
        <a:lstStyle/>
        <a:p>
          <a:endParaRPr lang="ru-RU" dirty="0"/>
        </a:p>
      </dgm:t>
    </dgm:pt>
    <dgm:pt modelId="{E6BF3954-E4D3-43CF-A585-FD55A28B701C}" type="parTrans" cxnId="{01E74FA4-AA6B-4367-867D-39865CE57F77}">
      <dgm:prSet/>
      <dgm:spPr/>
      <dgm:t>
        <a:bodyPr/>
        <a:lstStyle/>
        <a:p>
          <a:endParaRPr lang="ru-RU"/>
        </a:p>
      </dgm:t>
    </dgm:pt>
    <dgm:pt modelId="{51828837-1F2D-430C-9EC3-7C0D56977B3C}" type="sibTrans" cxnId="{01E74FA4-AA6B-4367-867D-39865CE57F77}">
      <dgm:prSet/>
      <dgm:spPr/>
      <dgm:t>
        <a:bodyPr/>
        <a:lstStyle/>
        <a:p>
          <a:endParaRPr lang="ru-RU"/>
        </a:p>
      </dgm:t>
    </dgm:pt>
    <dgm:pt modelId="{3AFC256A-6894-4DF4-8E91-80FACF78B1DC}">
      <dgm:prSet phldrT="[Текст]" phldr="1"/>
      <dgm:spPr/>
      <dgm:t>
        <a:bodyPr/>
        <a:lstStyle/>
        <a:p>
          <a:endParaRPr lang="ru-RU" dirty="0"/>
        </a:p>
      </dgm:t>
    </dgm:pt>
    <dgm:pt modelId="{A79E87B2-8523-4A96-B2B0-4B205E516512}" type="parTrans" cxnId="{649EA0D8-2571-4586-A556-3D1F702BD596}">
      <dgm:prSet/>
      <dgm:spPr/>
      <dgm:t>
        <a:bodyPr/>
        <a:lstStyle/>
        <a:p>
          <a:endParaRPr lang="ru-RU"/>
        </a:p>
      </dgm:t>
    </dgm:pt>
    <dgm:pt modelId="{DBAE4874-9BA0-4E81-A804-F59929C791BB}" type="sibTrans" cxnId="{649EA0D8-2571-4586-A556-3D1F702BD596}">
      <dgm:prSet/>
      <dgm:spPr/>
      <dgm:t>
        <a:bodyPr/>
        <a:lstStyle/>
        <a:p>
          <a:endParaRPr lang="ru-RU"/>
        </a:p>
      </dgm:t>
    </dgm:pt>
    <dgm:pt modelId="{0A6F7F8E-1641-44BB-BB3E-4B252CDEBD86}">
      <dgm:prSet phldrT="[Текст]" phldr="1"/>
      <dgm:spPr/>
      <dgm:t>
        <a:bodyPr/>
        <a:lstStyle/>
        <a:p>
          <a:endParaRPr lang="ru-RU" dirty="0"/>
        </a:p>
      </dgm:t>
    </dgm:pt>
    <dgm:pt modelId="{8CE862DC-98ED-4EFD-B72F-851B629F8113}" type="parTrans" cxnId="{3C153CA2-5BC5-455B-9515-33AD94574187}">
      <dgm:prSet/>
      <dgm:spPr/>
      <dgm:t>
        <a:bodyPr/>
        <a:lstStyle/>
        <a:p>
          <a:endParaRPr lang="ru-RU"/>
        </a:p>
      </dgm:t>
    </dgm:pt>
    <dgm:pt modelId="{7C0D06B3-2A7D-43D4-971A-CD344FE1D5B7}" type="sibTrans" cxnId="{3C153CA2-5BC5-455B-9515-33AD94574187}">
      <dgm:prSet/>
      <dgm:spPr/>
      <dgm:t>
        <a:bodyPr/>
        <a:lstStyle/>
        <a:p>
          <a:endParaRPr lang="ru-RU"/>
        </a:p>
      </dgm:t>
    </dgm:pt>
    <dgm:pt modelId="{A8823FB8-4CA0-4C45-BD79-0A6E4DF68AD6}">
      <dgm:prSet phldrT="[Текст]" phldr="1"/>
      <dgm:spPr/>
      <dgm:t>
        <a:bodyPr/>
        <a:lstStyle/>
        <a:p>
          <a:endParaRPr lang="ru-RU" dirty="0"/>
        </a:p>
      </dgm:t>
    </dgm:pt>
    <dgm:pt modelId="{24D81865-B522-43B5-A413-38F68DF7DB7F}" type="parTrans" cxnId="{8089C6AA-6949-4B15-AF6D-E0340FA39F25}">
      <dgm:prSet/>
      <dgm:spPr/>
      <dgm:t>
        <a:bodyPr/>
        <a:lstStyle/>
        <a:p>
          <a:endParaRPr lang="ru-RU"/>
        </a:p>
      </dgm:t>
    </dgm:pt>
    <dgm:pt modelId="{8C0720C8-8188-4909-A8EA-E4CA13F7C8B3}" type="sibTrans" cxnId="{8089C6AA-6949-4B15-AF6D-E0340FA39F25}">
      <dgm:prSet/>
      <dgm:spPr/>
      <dgm:t>
        <a:bodyPr/>
        <a:lstStyle/>
        <a:p>
          <a:endParaRPr lang="ru-RU"/>
        </a:p>
      </dgm:t>
    </dgm:pt>
    <dgm:pt modelId="{1004CD84-0684-4A41-B885-A99ADABA53C0}" type="pres">
      <dgm:prSet presAssocID="{87BC518A-049F-4929-97C7-6F2E41791B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6023C5-8E40-4528-AB4B-3C4D65EC31F1}" type="pres">
      <dgm:prSet presAssocID="{3AFC256A-6894-4DF4-8E91-80FACF78B1DC}" presName="boxAndChildren" presStyleCnt="0"/>
      <dgm:spPr/>
    </dgm:pt>
    <dgm:pt modelId="{F22E9842-2B81-4B7D-A740-63F5F98DCEB1}" type="pres">
      <dgm:prSet presAssocID="{3AFC256A-6894-4DF4-8E91-80FACF78B1DC}" presName="parentTextBox" presStyleLbl="node1" presStyleIdx="0" presStyleCnt="3"/>
      <dgm:spPr/>
      <dgm:t>
        <a:bodyPr/>
        <a:lstStyle/>
        <a:p>
          <a:endParaRPr lang="ru-RU"/>
        </a:p>
      </dgm:t>
    </dgm:pt>
    <dgm:pt modelId="{42FAE172-0579-4A73-973F-343D83DB83A7}" type="pres">
      <dgm:prSet presAssocID="{3AFC256A-6894-4DF4-8E91-80FACF78B1DC}" presName="entireBox" presStyleLbl="node1" presStyleIdx="0" presStyleCnt="3"/>
      <dgm:spPr/>
      <dgm:t>
        <a:bodyPr/>
        <a:lstStyle/>
        <a:p>
          <a:endParaRPr lang="ru-RU"/>
        </a:p>
      </dgm:t>
    </dgm:pt>
    <dgm:pt modelId="{EF1EF444-0822-4F3F-9085-A254D14E2948}" type="pres">
      <dgm:prSet presAssocID="{3AFC256A-6894-4DF4-8E91-80FACF78B1DC}" presName="descendantBox" presStyleCnt="0"/>
      <dgm:spPr/>
    </dgm:pt>
    <dgm:pt modelId="{F09AE493-FE4F-425A-A037-14120E1F6E16}" type="pres">
      <dgm:prSet presAssocID="{0A6F7F8E-1641-44BB-BB3E-4B252CDEBD86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DDE08-AEB7-4F30-9695-BE04DD91BA27}" type="pres">
      <dgm:prSet presAssocID="{A8823FB8-4CA0-4C45-BD79-0A6E4DF68AD6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DC96B-1D39-4DB0-B87A-E7450483B98A}" type="pres">
      <dgm:prSet presAssocID="{41ADB271-83AA-4A1E-8DBA-76EFE8BAA77E}" presName="sp" presStyleCnt="0"/>
      <dgm:spPr/>
    </dgm:pt>
    <dgm:pt modelId="{0D8ECF43-ED03-4CF5-B64D-4F23ADE67B97}" type="pres">
      <dgm:prSet presAssocID="{2B07AFF8-11DA-4418-BEF0-7EB1C62F4E71}" presName="arrowAndChildren" presStyleCnt="0"/>
      <dgm:spPr/>
    </dgm:pt>
    <dgm:pt modelId="{55E24E98-2D7A-4C08-B606-C119367D402A}" type="pres">
      <dgm:prSet presAssocID="{2B07AFF8-11DA-4418-BEF0-7EB1C62F4E71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797505D3-75DC-4793-AE7D-F370775A9E6A}" type="pres">
      <dgm:prSet presAssocID="{2B07AFF8-11DA-4418-BEF0-7EB1C62F4E71}" presName="arrow" presStyleLbl="node1" presStyleIdx="1" presStyleCnt="3"/>
      <dgm:spPr/>
      <dgm:t>
        <a:bodyPr/>
        <a:lstStyle/>
        <a:p>
          <a:endParaRPr lang="ru-RU"/>
        </a:p>
      </dgm:t>
    </dgm:pt>
    <dgm:pt modelId="{EDF92AE7-94BD-459E-A265-1EB39FE7C828}" type="pres">
      <dgm:prSet presAssocID="{2B07AFF8-11DA-4418-BEF0-7EB1C62F4E71}" presName="descendantArrow" presStyleCnt="0"/>
      <dgm:spPr/>
    </dgm:pt>
    <dgm:pt modelId="{A58F19B6-1CBC-4EC9-945E-4F4FD8314C93}" type="pres">
      <dgm:prSet presAssocID="{D4E91A09-7517-4CF2-B04F-C2421BD36DFB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01BBF-7185-4E20-9E1C-4F27B21BC732}" type="pres">
      <dgm:prSet presAssocID="{F13223AC-124C-4958-94C1-8768D7E2E710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DE7F47-71BD-47B3-B4E7-785BD40863FC}" type="pres">
      <dgm:prSet presAssocID="{C554C9FB-00F2-44F1-A423-80CB7B33B0C4}" presName="sp" presStyleCnt="0"/>
      <dgm:spPr/>
    </dgm:pt>
    <dgm:pt modelId="{465FEE63-932A-4337-8168-1890CE152A2C}" type="pres">
      <dgm:prSet presAssocID="{8F47521D-48F4-4509-B5F1-A41761BED06D}" presName="arrowAndChildren" presStyleCnt="0"/>
      <dgm:spPr/>
    </dgm:pt>
    <dgm:pt modelId="{EF84A3E0-8B50-4372-83B4-19C608CDC525}" type="pres">
      <dgm:prSet presAssocID="{8F47521D-48F4-4509-B5F1-A41761BED06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97869E09-8BAB-4B10-8417-3BCACB9CF942}" type="pres">
      <dgm:prSet presAssocID="{8F47521D-48F4-4509-B5F1-A41761BED06D}" presName="arrow" presStyleLbl="node1" presStyleIdx="2" presStyleCnt="3"/>
      <dgm:spPr/>
      <dgm:t>
        <a:bodyPr/>
        <a:lstStyle/>
        <a:p>
          <a:endParaRPr lang="ru-RU"/>
        </a:p>
      </dgm:t>
    </dgm:pt>
    <dgm:pt modelId="{43D83B15-B9E2-480C-9185-A2D8FC0AB1A2}" type="pres">
      <dgm:prSet presAssocID="{8F47521D-48F4-4509-B5F1-A41761BED06D}" presName="descendantArrow" presStyleCnt="0"/>
      <dgm:spPr/>
    </dgm:pt>
    <dgm:pt modelId="{BC6DCAD1-EDCD-47D0-867D-DE1E4492E942}" type="pres">
      <dgm:prSet presAssocID="{99469B12-9903-432C-BF29-D0F9DBBF7913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D9DD5-FBD3-4E6C-B74E-80F9D0CE1697}" type="pres">
      <dgm:prSet presAssocID="{6E28DA1F-E7BE-4B46-ACDC-AB7A63B37B8B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60ADFB-D177-4A2D-BFBA-A162B4DBB158}" type="presOf" srcId="{3AFC256A-6894-4DF4-8E91-80FACF78B1DC}" destId="{F22E9842-2B81-4B7D-A740-63F5F98DCEB1}" srcOrd="0" destOrd="0" presId="urn:microsoft.com/office/officeart/2005/8/layout/process4"/>
    <dgm:cxn modelId="{01E74FA4-AA6B-4367-867D-39865CE57F77}" srcId="{2B07AFF8-11DA-4418-BEF0-7EB1C62F4E71}" destId="{F13223AC-124C-4958-94C1-8768D7E2E710}" srcOrd="1" destOrd="0" parTransId="{E6BF3954-E4D3-43CF-A585-FD55A28B701C}" sibTransId="{51828837-1F2D-430C-9EC3-7C0D56977B3C}"/>
    <dgm:cxn modelId="{E08B3D9B-BFC0-499F-B173-619C54B33186}" type="presOf" srcId="{87BC518A-049F-4929-97C7-6F2E41791B6B}" destId="{1004CD84-0684-4A41-B885-A99ADABA53C0}" srcOrd="0" destOrd="0" presId="urn:microsoft.com/office/officeart/2005/8/layout/process4"/>
    <dgm:cxn modelId="{565A9050-41C4-406E-A83D-6605DB5E29FD}" type="presOf" srcId="{8F47521D-48F4-4509-B5F1-A41761BED06D}" destId="{97869E09-8BAB-4B10-8417-3BCACB9CF942}" srcOrd="1" destOrd="0" presId="urn:microsoft.com/office/officeart/2005/8/layout/process4"/>
    <dgm:cxn modelId="{97648A96-CB72-4823-BDAF-69E311E0CAC3}" srcId="{2B07AFF8-11DA-4418-BEF0-7EB1C62F4E71}" destId="{D4E91A09-7517-4CF2-B04F-C2421BD36DFB}" srcOrd="0" destOrd="0" parTransId="{AFBC54B6-0C93-4B16-BD3B-948DFD49126D}" sibTransId="{2AD0927D-A211-44C3-BA38-59B14330EAF5}"/>
    <dgm:cxn modelId="{2AF54FCB-B08E-48D6-B8AC-A2B1F1EF1D79}" type="presOf" srcId="{99469B12-9903-432C-BF29-D0F9DBBF7913}" destId="{BC6DCAD1-EDCD-47D0-867D-DE1E4492E942}" srcOrd="0" destOrd="0" presId="urn:microsoft.com/office/officeart/2005/8/layout/process4"/>
    <dgm:cxn modelId="{CE3E0B76-751D-4AFB-BF0D-C0E9D4083565}" type="presOf" srcId="{F13223AC-124C-4958-94C1-8768D7E2E710}" destId="{2A301BBF-7185-4E20-9E1C-4F27B21BC732}" srcOrd="0" destOrd="0" presId="urn:microsoft.com/office/officeart/2005/8/layout/process4"/>
    <dgm:cxn modelId="{3C153CA2-5BC5-455B-9515-33AD94574187}" srcId="{3AFC256A-6894-4DF4-8E91-80FACF78B1DC}" destId="{0A6F7F8E-1641-44BB-BB3E-4B252CDEBD86}" srcOrd="0" destOrd="0" parTransId="{8CE862DC-98ED-4EFD-B72F-851B629F8113}" sibTransId="{7C0D06B3-2A7D-43D4-971A-CD344FE1D5B7}"/>
    <dgm:cxn modelId="{B76B45A6-6C68-4978-A23B-5D798B817232}" srcId="{87BC518A-049F-4929-97C7-6F2E41791B6B}" destId="{8F47521D-48F4-4509-B5F1-A41761BED06D}" srcOrd="0" destOrd="0" parTransId="{12F90042-01F5-42FC-9270-9FBD1B4D795E}" sibTransId="{C554C9FB-00F2-44F1-A423-80CB7B33B0C4}"/>
    <dgm:cxn modelId="{FA9423D6-5696-4A3E-A9B2-FC73DA03F7BA}" type="presOf" srcId="{D4E91A09-7517-4CF2-B04F-C2421BD36DFB}" destId="{A58F19B6-1CBC-4EC9-945E-4F4FD8314C93}" srcOrd="0" destOrd="0" presId="urn:microsoft.com/office/officeart/2005/8/layout/process4"/>
    <dgm:cxn modelId="{3CDA5498-D9C0-4E9A-A4F3-5F37AE279BC8}" type="presOf" srcId="{A8823FB8-4CA0-4C45-BD79-0A6E4DF68AD6}" destId="{011DDE08-AEB7-4F30-9695-BE04DD91BA27}" srcOrd="0" destOrd="0" presId="urn:microsoft.com/office/officeart/2005/8/layout/process4"/>
    <dgm:cxn modelId="{35E91960-A70F-4604-994F-4511D94662FC}" type="presOf" srcId="{3AFC256A-6894-4DF4-8E91-80FACF78B1DC}" destId="{42FAE172-0579-4A73-973F-343D83DB83A7}" srcOrd="1" destOrd="0" presId="urn:microsoft.com/office/officeart/2005/8/layout/process4"/>
    <dgm:cxn modelId="{3E650DEC-E88B-4489-80DC-08FCD7A512BD}" type="presOf" srcId="{8F47521D-48F4-4509-B5F1-A41761BED06D}" destId="{EF84A3E0-8B50-4372-83B4-19C608CDC525}" srcOrd="0" destOrd="0" presId="urn:microsoft.com/office/officeart/2005/8/layout/process4"/>
    <dgm:cxn modelId="{8089C6AA-6949-4B15-AF6D-E0340FA39F25}" srcId="{3AFC256A-6894-4DF4-8E91-80FACF78B1DC}" destId="{A8823FB8-4CA0-4C45-BD79-0A6E4DF68AD6}" srcOrd="1" destOrd="0" parTransId="{24D81865-B522-43B5-A413-38F68DF7DB7F}" sibTransId="{8C0720C8-8188-4909-A8EA-E4CA13F7C8B3}"/>
    <dgm:cxn modelId="{1B6A5948-EC65-4A49-9C32-518DAE39684A}" srcId="{8F47521D-48F4-4509-B5F1-A41761BED06D}" destId="{99469B12-9903-432C-BF29-D0F9DBBF7913}" srcOrd="0" destOrd="0" parTransId="{3FCF9720-35E0-4F41-AC1B-90EEF21C5962}" sibTransId="{9E601B6A-AA47-4D76-B60B-786521F7554D}"/>
    <dgm:cxn modelId="{7FDE0AD0-D880-4A3E-822C-8E78F1BE0EC9}" type="presOf" srcId="{2B07AFF8-11DA-4418-BEF0-7EB1C62F4E71}" destId="{55E24E98-2D7A-4C08-B606-C119367D402A}" srcOrd="0" destOrd="0" presId="urn:microsoft.com/office/officeart/2005/8/layout/process4"/>
    <dgm:cxn modelId="{F2A8DF7A-3147-4629-A891-DCE9E1F15AA3}" srcId="{87BC518A-049F-4929-97C7-6F2E41791B6B}" destId="{2B07AFF8-11DA-4418-BEF0-7EB1C62F4E71}" srcOrd="1" destOrd="0" parTransId="{25B3C5C2-28A3-4DF5-90AA-60A535A53E54}" sibTransId="{41ADB271-83AA-4A1E-8DBA-76EFE8BAA77E}"/>
    <dgm:cxn modelId="{D203DBCC-3923-480F-80D7-798536E88ADA}" srcId="{8F47521D-48F4-4509-B5F1-A41761BED06D}" destId="{6E28DA1F-E7BE-4B46-ACDC-AB7A63B37B8B}" srcOrd="1" destOrd="0" parTransId="{D981FCBF-A0A0-4A32-BAF9-23C19CE53A44}" sibTransId="{D64FD372-8BC3-4524-8FBE-1B0794C6D57D}"/>
    <dgm:cxn modelId="{649EA0D8-2571-4586-A556-3D1F702BD596}" srcId="{87BC518A-049F-4929-97C7-6F2E41791B6B}" destId="{3AFC256A-6894-4DF4-8E91-80FACF78B1DC}" srcOrd="2" destOrd="0" parTransId="{A79E87B2-8523-4A96-B2B0-4B205E516512}" sibTransId="{DBAE4874-9BA0-4E81-A804-F59929C791BB}"/>
    <dgm:cxn modelId="{461A66D1-1F44-42E0-B254-C6123A7D68C6}" type="presOf" srcId="{6E28DA1F-E7BE-4B46-ACDC-AB7A63B37B8B}" destId="{A6BD9DD5-FBD3-4E6C-B74E-80F9D0CE1697}" srcOrd="0" destOrd="0" presId="urn:microsoft.com/office/officeart/2005/8/layout/process4"/>
    <dgm:cxn modelId="{FDD7FD53-A54D-406A-B225-DDC87AAD8156}" type="presOf" srcId="{2B07AFF8-11DA-4418-BEF0-7EB1C62F4E71}" destId="{797505D3-75DC-4793-AE7D-F370775A9E6A}" srcOrd="1" destOrd="0" presId="urn:microsoft.com/office/officeart/2005/8/layout/process4"/>
    <dgm:cxn modelId="{06A64AEA-B386-4E01-9054-1CABFE3D0F5C}" type="presOf" srcId="{0A6F7F8E-1641-44BB-BB3E-4B252CDEBD86}" destId="{F09AE493-FE4F-425A-A037-14120E1F6E16}" srcOrd="0" destOrd="0" presId="urn:microsoft.com/office/officeart/2005/8/layout/process4"/>
    <dgm:cxn modelId="{D0376E2D-07FB-4EDC-9653-AF12E418AAF5}" type="presParOf" srcId="{1004CD84-0684-4A41-B885-A99ADABA53C0}" destId="{146023C5-8E40-4528-AB4B-3C4D65EC31F1}" srcOrd="0" destOrd="0" presId="urn:microsoft.com/office/officeart/2005/8/layout/process4"/>
    <dgm:cxn modelId="{2FA73DEB-66EA-41C0-BE11-B1A605CF44AF}" type="presParOf" srcId="{146023C5-8E40-4528-AB4B-3C4D65EC31F1}" destId="{F22E9842-2B81-4B7D-A740-63F5F98DCEB1}" srcOrd="0" destOrd="0" presId="urn:microsoft.com/office/officeart/2005/8/layout/process4"/>
    <dgm:cxn modelId="{48A67C19-8404-4928-BD8A-A0EFEDF98040}" type="presParOf" srcId="{146023C5-8E40-4528-AB4B-3C4D65EC31F1}" destId="{42FAE172-0579-4A73-973F-343D83DB83A7}" srcOrd="1" destOrd="0" presId="urn:microsoft.com/office/officeart/2005/8/layout/process4"/>
    <dgm:cxn modelId="{3821574D-FE1D-41E0-BE37-748E79F5C6DC}" type="presParOf" srcId="{146023C5-8E40-4528-AB4B-3C4D65EC31F1}" destId="{EF1EF444-0822-4F3F-9085-A254D14E2948}" srcOrd="2" destOrd="0" presId="urn:microsoft.com/office/officeart/2005/8/layout/process4"/>
    <dgm:cxn modelId="{0E3E4467-6F6A-438A-8237-C32B90DBE8F1}" type="presParOf" srcId="{EF1EF444-0822-4F3F-9085-A254D14E2948}" destId="{F09AE493-FE4F-425A-A037-14120E1F6E16}" srcOrd="0" destOrd="0" presId="urn:microsoft.com/office/officeart/2005/8/layout/process4"/>
    <dgm:cxn modelId="{E390BCED-FF85-49A4-B715-8162BEF8E0C7}" type="presParOf" srcId="{EF1EF444-0822-4F3F-9085-A254D14E2948}" destId="{011DDE08-AEB7-4F30-9695-BE04DD91BA27}" srcOrd="1" destOrd="0" presId="urn:microsoft.com/office/officeart/2005/8/layout/process4"/>
    <dgm:cxn modelId="{C45BA733-4445-45B7-92D2-85E5C23317D5}" type="presParOf" srcId="{1004CD84-0684-4A41-B885-A99ADABA53C0}" destId="{498DC96B-1D39-4DB0-B87A-E7450483B98A}" srcOrd="1" destOrd="0" presId="urn:microsoft.com/office/officeart/2005/8/layout/process4"/>
    <dgm:cxn modelId="{8F755007-B9A8-45C3-90DB-5363CFDE98C4}" type="presParOf" srcId="{1004CD84-0684-4A41-B885-A99ADABA53C0}" destId="{0D8ECF43-ED03-4CF5-B64D-4F23ADE67B97}" srcOrd="2" destOrd="0" presId="urn:microsoft.com/office/officeart/2005/8/layout/process4"/>
    <dgm:cxn modelId="{BCF939DD-FB54-45C2-9053-5EC47AED205D}" type="presParOf" srcId="{0D8ECF43-ED03-4CF5-B64D-4F23ADE67B97}" destId="{55E24E98-2D7A-4C08-B606-C119367D402A}" srcOrd="0" destOrd="0" presId="urn:microsoft.com/office/officeart/2005/8/layout/process4"/>
    <dgm:cxn modelId="{DB55DC91-0F56-48DA-A37E-DE0455AC2CA3}" type="presParOf" srcId="{0D8ECF43-ED03-4CF5-B64D-4F23ADE67B97}" destId="{797505D3-75DC-4793-AE7D-F370775A9E6A}" srcOrd="1" destOrd="0" presId="urn:microsoft.com/office/officeart/2005/8/layout/process4"/>
    <dgm:cxn modelId="{E5F33763-3622-42BC-9F80-4DD498E00597}" type="presParOf" srcId="{0D8ECF43-ED03-4CF5-B64D-4F23ADE67B97}" destId="{EDF92AE7-94BD-459E-A265-1EB39FE7C828}" srcOrd="2" destOrd="0" presId="urn:microsoft.com/office/officeart/2005/8/layout/process4"/>
    <dgm:cxn modelId="{9632A5F9-4335-409F-AB9C-7F104CA3AFFA}" type="presParOf" srcId="{EDF92AE7-94BD-459E-A265-1EB39FE7C828}" destId="{A58F19B6-1CBC-4EC9-945E-4F4FD8314C93}" srcOrd="0" destOrd="0" presId="urn:microsoft.com/office/officeart/2005/8/layout/process4"/>
    <dgm:cxn modelId="{43858354-DFC8-460C-ADFC-9FC0F6667A76}" type="presParOf" srcId="{EDF92AE7-94BD-459E-A265-1EB39FE7C828}" destId="{2A301BBF-7185-4E20-9E1C-4F27B21BC732}" srcOrd="1" destOrd="0" presId="urn:microsoft.com/office/officeart/2005/8/layout/process4"/>
    <dgm:cxn modelId="{706474F4-F006-4D86-9E0F-6FA101199D22}" type="presParOf" srcId="{1004CD84-0684-4A41-B885-A99ADABA53C0}" destId="{92DE7F47-71BD-47B3-B4E7-785BD40863FC}" srcOrd="3" destOrd="0" presId="urn:microsoft.com/office/officeart/2005/8/layout/process4"/>
    <dgm:cxn modelId="{0B8CE67B-C023-47C4-96FD-9DC7C7D567B6}" type="presParOf" srcId="{1004CD84-0684-4A41-B885-A99ADABA53C0}" destId="{465FEE63-932A-4337-8168-1890CE152A2C}" srcOrd="4" destOrd="0" presId="urn:microsoft.com/office/officeart/2005/8/layout/process4"/>
    <dgm:cxn modelId="{9616D330-09B2-469E-A06E-E95DF7FE5DD5}" type="presParOf" srcId="{465FEE63-932A-4337-8168-1890CE152A2C}" destId="{EF84A3E0-8B50-4372-83B4-19C608CDC525}" srcOrd="0" destOrd="0" presId="urn:microsoft.com/office/officeart/2005/8/layout/process4"/>
    <dgm:cxn modelId="{0582B24E-8A68-475B-AD5C-4727BF69DB40}" type="presParOf" srcId="{465FEE63-932A-4337-8168-1890CE152A2C}" destId="{97869E09-8BAB-4B10-8417-3BCACB9CF942}" srcOrd="1" destOrd="0" presId="urn:microsoft.com/office/officeart/2005/8/layout/process4"/>
    <dgm:cxn modelId="{EB8A570D-CD60-4C97-893D-7099F597CDF3}" type="presParOf" srcId="{465FEE63-932A-4337-8168-1890CE152A2C}" destId="{43D83B15-B9E2-480C-9185-A2D8FC0AB1A2}" srcOrd="2" destOrd="0" presId="urn:microsoft.com/office/officeart/2005/8/layout/process4"/>
    <dgm:cxn modelId="{ACFDFE98-3588-4C7B-B2A1-0C0BD74FC6DD}" type="presParOf" srcId="{43D83B15-B9E2-480C-9185-A2D8FC0AB1A2}" destId="{BC6DCAD1-EDCD-47D0-867D-DE1E4492E942}" srcOrd="0" destOrd="0" presId="urn:microsoft.com/office/officeart/2005/8/layout/process4"/>
    <dgm:cxn modelId="{5E001C0D-7E32-4CCB-B9D0-185EA275EEBA}" type="presParOf" srcId="{43D83B15-B9E2-480C-9185-A2D8FC0AB1A2}" destId="{A6BD9DD5-FBD3-4E6C-B74E-80F9D0CE169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625158-952C-45D7-B655-3E3BEE55DB83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C5E39BBE-9C50-4532-AB06-7073B5B5739B}">
      <dgm:prSet phldrT="[Текст]" phldr="1"/>
      <dgm:spPr/>
      <dgm:t>
        <a:bodyPr/>
        <a:lstStyle/>
        <a:p>
          <a:endParaRPr lang="ru-RU"/>
        </a:p>
      </dgm:t>
    </dgm:pt>
    <dgm:pt modelId="{F4EEE23D-640D-4740-9F0F-CFED928FB512}" type="parTrans" cxnId="{BA8F43B5-B019-42E4-9FCD-4E564EEF955A}">
      <dgm:prSet/>
      <dgm:spPr/>
      <dgm:t>
        <a:bodyPr/>
        <a:lstStyle/>
        <a:p>
          <a:endParaRPr lang="ru-RU"/>
        </a:p>
      </dgm:t>
    </dgm:pt>
    <dgm:pt modelId="{ADE8556B-ACD8-484E-AD55-1075847B5453}" type="sibTrans" cxnId="{BA8F43B5-B019-42E4-9FCD-4E564EEF955A}">
      <dgm:prSet/>
      <dgm:spPr/>
      <dgm:t>
        <a:bodyPr/>
        <a:lstStyle/>
        <a:p>
          <a:endParaRPr lang="ru-RU"/>
        </a:p>
      </dgm:t>
    </dgm:pt>
    <dgm:pt modelId="{242964A0-F75D-4829-BBAC-04EE4FAF7716}">
      <dgm:prSet phldrT="[Текст]" phldr="1"/>
      <dgm:spPr/>
      <dgm:t>
        <a:bodyPr/>
        <a:lstStyle/>
        <a:p>
          <a:endParaRPr lang="ru-RU"/>
        </a:p>
      </dgm:t>
    </dgm:pt>
    <dgm:pt modelId="{CB4A683D-40CC-4CCC-918B-D50078B7018F}" type="parTrans" cxnId="{42548133-3512-41BE-9A3F-9911DBD04695}">
      <dgm:prSet/>
      <dgm:spPr/>
      <dgm:t>
        <a:bodyPr/>
        <a:lstStyle/>
        <a:p>
          <a:endParaRPr lang="ru-RU"/>
        </a:p>
      </dgm:t>
    </dgm:pt>
    <dgm:pt modelId="{9D9362A4-587E-41A7-B53E-573A62525A28}" type="sibTrans" cxnId="{42548133-3512-41BE-9A3F-9911DBD04695}">
      <dgm:prSet/>
      <dgm:spPr/>
      <dgm:t>
        <a:bodyPr/>
        <a:lstStyle/>
        <a:p>
          <a:endParaRPr lang="ru-RU"/>
        </a:p>
      </dgm:t>
    </dgm:pt>
    <dgm:pt modelId="{AA831BE1-FB4D-432B-A942-1A4A63E9D179}">
      <dgm:prSet phldrT="[Текст]" phldr="1"/>
      <dgm:spPr/>
      <dgm:t>
        <a:bodyPr/>
        <a:lstStyle/>
        <a:p>
          <a:endParaRPr lang="ru-RU"/>
        </a:p>
      </dgm:t>
    </dgm:pt>
    <dgm:pt modelId="{43B6B697-744E-4BB9-B77B-E47CC34D8A8C}" type="parTrans" cxnId="{5A7379D8-1614-44E9-8328-2FE686344291}">
      <dgm:prSet/>
      <dgm:spPr/>
      <dgm:t>
        <a:bodyPr/>
        <a:lstStyle/>
        <a:p>
          <a:endParaRPr lang="ru-RU"/>
        </a:p>
      </dgm:t>
    </dgm:pt>
    <dgm:pt modelId="{1927A709-5776-4538-8880-0EEA3A9BBFD7}" type="sibTrans" cxnId="{5A7379D8-1614-44E9-8328-2FE686344291}">
      <dgm:prSet/>
      <dgm:spPr/>
      <dgm:t>
        <a:bodyPr/>
        <a:lstStyle/>
        <a:p>
          <a:endParaRPr lang="ru-RU"/>
        </a:p>
      </dgm:t>
    </dgm:pt>
    <dgm:pt modelId="{70958D49-E364-4350-8212-FEC1466D44F3}">
      <dgm:prSet phldrT="[Текст]" phldr="1"/>
      <dgm:spPr/>
      <dgm:t>
        <a:bodyPr/>
        <a:lstStyle/>
        <a:p>
          <a:endParaRPr lang="ru-RU"/>
        </a:p>
      </dgm:t>
    </dgm:pt>
    <dgm:pt modelId="{25DAE5BE-308C-4A2F-A833-5EC6B1A75394}" type="parTrans" cxnId="{FA0A605A-A1B2-434F-8631-C5ECF55B5986}">
      <dgm:prSet/>
      <dgm:spPr/>
      <dgm:t>
        <a:bodyPr/>
        <a:lstStyle/>
        <a:p>
          <a:endParaRPr lang="ru-RU"/>
        </a:p>
      </dgm:t>
    </dgm:pt>
    <dgm:pt modelId="{CD2CE57E-E3A1-4C7F-A7C1-EA31ABE69D84}" type="sibTrans" cxnId="{FA0A605A-A1B2-434F-8631-C5ECF55B5986}">
      <dgm:prSet/>
      <dgm:spPr/>
      <dgm:t>
        <a:bodyPr/>
        <a:lstStyle/>
        <a:p>
          <a:endParaRPr lang="ru-RU"/>
        </a:p>
      </dgm:t>
    </dgm:pt>
    <dgm:pt modelId="{B0CC00BE-12A2-4341-BF98-2666386B9891}">
      <dgm:prSet phldrT="[Текст]" phldr="1"/>
      <dgm:spPr/>
      <dgm:t>
        <a:bodyPr/>
        <a:lstStyle/>
        <a:p>
          <a:endParaRPr lang="ru-RU"/>
        </a:p>
      </dgm:t>
    </dgm:pt>
    <dgm:pt modelId="{5814D412-FE96-4376-968A-4905AF707CCB}" type="parTrans" cxnId="{B2C4A63C-858D-4EF8-9191-D70380D85B67}">
      <dgm:prSet/>
      <dgm:spPr/>
      <dgm:t>
        <a:bodyPr/>
        <a:lstStyle/>
        <a:p>
          <a:endParaRPr lang="ru-RU"/>
        </a:p>
      </dgm:t>
    </dgm:pt>
    <dgm:pt modelId="{20AE12A8-6760-4BA0-9E8E-60CACCD5AED6}" type="sibTrans" cxnId="{B2C4A63C-858D-4EF8-9191-D70380D85B67}">
      <dgm:prSet/>
      <dgm:spPr/>
      <dgm:t>
        <a:bodyPr/>
        <a:lstStyle/>
        <a:p>
          <a:endParaRPr lang="ru-RU"/>
        </a:p>
      </dgm:t>
    </dgm:pt>
    <dgm:pt modelId="{95DD6FEE-4BDD-4CAC-AAD6-0C1E7D5A641A}">
      <dgm:prSet phldrT="[Текст]" phldr="1"/>
      <dgm:spPr/>
      <dgm:t>
        <a:bodyPr/>
        <a:lstStyle/>
        <a:p>
          <a:endParaRPr lang="ru-RU"/>
        </a:p>
      </dgm:t>
    </dgm:pt>
    <dgm:pt modelId="{2AD33FA2-99C8-4229-A242-DD9518A950F3}" type="parTrans" cxnId="{CCE97441-C77F-4C38-9281-29158DAD8683}">
      <dgm:prSet/>
      <dgm:spPr/>
      <dgm:t>
        <a:bodyPr/>
        <a:lstStyle/>
        <a:p>
          <a:endParaRPr lang="ru-RU"/>
        </a:p>
      </dgm:t>
    </dgm:pt>
    <dgm:pt modelId="{B6427B1D-62B9-490B-9061-F4C296440EE3}" type="sibTrans" cxnId="{CCE97441-C77F-4C38-9281-29158DAD8683}">
      <dgm:prSet/>
      <dgm:spPr/>
      <dgm:t>
        <a:bodyPr/>
        <a:lstStyle/>
        <a:p>
          <a:endParaRPr lang="ru-RU"/>
        </a:p>
      </dgm:t>
    </dgm:pt>
    <dgm:pt modelId="{443A49C3-F87C-4B15-A71B-2BDA3188047C}">
      <dgm:prSet phldrT="[Текст]" phldr="1"/>
      <dgm:spPr/>
      <dgm:t>
        <a:bodyPr/>
        <a:lstStyle/>
        <a:p>
          <a:endParaRPr lang="ru-RU"/>
        </a:p>
      </dgm:t>
    </dgm:pt>
    <dgm:pt modelId="{8E11BD97-9D32-4769-AAE0-CA38AF2FAB1C}" type="parTrans" cxnId="{9AD21119-797D-423C-A39E-4E8853ED6817}">
      <dgm:prSet/>
      <dgm:spPr/>
      <dgm:t>
        <a:bodyPr/>
        <a:lstStyle/>
        <a:p>
          <a:endParaRPr lang="ru-RU"/>
        </a:p>
      </dgm:t>
    </dgm:pt>
    <dgm:pt modelId="{BDE855F3-7886-4BE3-AED8-5C72CDB03761}" type="sibTrans" cxnId="{9AD21119-797D-423C-A39E-4E8853ED6817}">
      <dgm:prSet/>
      <dgm:spPr/>
      <dgm:t>
        <a:bodyPr/>
        <a:lstStyle/>
        <a:p>
          <a:endParaRPr lang="ru-RU"/>
        </a:p>
      </dgm:t>
    </dgm:pt>
    <dgm:pt modelId="{26FD364A-8334-45FD-9B24-4D021FB0E4CE}">
      <dgm:prSet phldrT="[Текст]" phldr="1"/>
      <dgm:spPr/>
      <dgm:t>
        <a:bodyPr/>
        <a:lstStyle/>
        <a:p>
          <a:endParaRPr lang="ru-RU"/>
        </a:p>
      </dgm:t>
    </dgm:pt>
    <dgm:pt modelId="{F78E3B05-CC7F-480C-B229-C70D5C24E2F6}" type="parTrans" cxnId="{CA886E3C-D9FC-4A51-A877-650F042B6CF1}">
      <dgm:prSet/>
      <dgm:spPr/>
      <dgm:t>
        <a:bodyPr/>
        <a:lstStyle/>
        <a:p>
          <a:endParaRPr lang="ru-RU"/>
        </a:p>
      </dgm:t>
    </dgm:pt>
    <dgm:pt modelId="{CF7AABA5-232D-4D35-A0EC-533BCC5E6CC1}" type="sibTrans" cxnId="{CA886E3C-D9FC-4A51-A877-650F042B6CF1}">
      <dgm:prSet/>
      <dgm:spPr/>
      <dgm:t>
        <a:bodyPr/>
        <a:lstStyle/>
        <a:p>
          <a:endParaRPr lang="ru-RU"/>
        </a:p>
      </dgm:t>
    </dgm:pt>
    <dgm:pt modelId="{96530060-0086-4508-91FC-54C17545C09E}">
      <dgm:prSet phldrT="[Текст]" phldr="1"/>
      <dgm:spPr/>
      <dgm:t>
        <a:bodyPr/>
        <a:lstStyle/>
        <a:p>
          <a:endParaRPr lang="ru-RU"/>
        </a:p>
      </dgm:t>
    </dgm:pt>
    <dgm:pt modelId="{64148014-D593-4E2D-BF2D-7DE550FEA6FD}" type="parTrans" cxnId="{A8BF675E-82D0-4424-ACAA-97AFC87B8F72}">
      <dgm:prSet/>
      <dgm:spPr/>
      <dgm:t>
        <a:bodyPr/>
        <a:lstStyle/>
        <a:p>
          <a:endParaRPr lang="ru-RU"/>
        </a:p>
      </dgm:t>
    </dgm:pt>
    <dgm:pt modelId="{F7CC4506-7A05-4E09-BF0D-3788349D3399}" type="sibTrans" cxnId="{A8BF675E-82D0-4424-ACAA-97AFC87B8F72}">
      <dgm:prSet/>
      <dgm:spPr/>
      <dgm:t>
        <a:bodyPr/>
        <a:lstStyle/>
        <a:p>
          <a:endParaRPr lang="ru-RU"/>
        </a:p>
      </dgm:t>
    </dgm:pt>
    <dgm:pt modelId="{A9CF885D-4ECF-4CE2-A5FE-6ACECAC8BEAE}" type="pres">
      <dgm:prSet presAssocID="{A9625158-952C-45D7-B655-3E3BEE55DB8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5956589-3779-4DC1-8D72-17AFB1B6DC53}" type="pres">
      <dgm:prSet presAssocID="{C5E39BBE-9C50-4532-AB06-7073B5B5739B}" presName="compNode" presStyleCnt="0"/>
      <dgm:spPr/>
    </dgm:pt>
    <dgm:pt modelId="{E071472F-73FD-4FAB-B6A1-23075E3497BE}" type="pres">
      <dgm:prSet presAssocID="{C5E39BBE-9C50-4532-AB06-7073B5B5739B}" presName="dummyConnPt" presStyleCnt="0"/>
      <dgm:spPr/>
    </dgm:pt>
    <dgm:pt modelId="{F87D299A-8810-469D-94AD-EA1DA9086B9A}" type="pres">
      <dgm:prSet presAssocID="{C5E39BBE-9C50-4532-AB06-7073B5B5739B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36617-B82C-4ED8-890E-BF8A571F5CA2}" type="pres">
      <dgm:prSet presAssocID="{ADE8556B-ACD8-484E-AD55-1075847B5453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570BB253-30B1-4ED8-81B6-027E7E50A0A4}" type="pres">
      <dgm:prSet presAssocID="{242964A0-F75D-4829-BBAC-04EE4FAF7716}" presName="compNode" presStyleCnt="0"/>
      <dgm:spPr/>
    </dgm:pt>
    <dgm:pt modelId="{8F8F8FF2-90D4-4658-93DB-CD6980D7EFEC}" type="pres">
      <dgm:prSet presAssocID="{242964A0-F75D-4829-BBAC-04EE4FAF7716}" presName="dummyConnPt" presStyleCnt="0"/>
      <dgm:spPr/>
    </dgm:pt>
    <dgm:pt modelId="{79906C78-E295-4BF1-B391-4C6E45379E69}" type="pres">
      <dgm:prSet presAssocID="{242964A0-F75D-4829-BBAC-04EE4FAF7716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83398-6976-4A0B-9217-BA4377B3EB04}" type="pres">
      <dgm:prSet presAssocID="{9D9362A4-587E-41A7-B53E-573A62525A28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63F4438C-5E60-464F-A5FA-E915363F45EC}" type="pres">
      <dgm:prSet presAssocID="{AA831BE1-FB4D-432B-A942-1A4A63E9D179}" presName="compNode" presStyleCnt="0"/>
      <dgm:spPr/>
    </dgm:pt>
    <dgm:pt modelId="{FEC620FE-8F58-4954-A1B6-06A3513DD060}" type="pres">
      <dgm:prSet presAssocID="{AA831BE1-FB4D-432B-A942-1A4A63E9D179}" presName="dummyConnPt" presStyleCnt="0"/>
      <dgm:spPr/>
    </dgm:pt>
    <dgm:pt modelId="{40469D99-C1F5-4875-91D1-7A65BB05C5C9}" type="pres">
      <dgm:prSet presAssocID="{AA831BE1-FB4D-432B-A942-1A4A63E9D179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B7B4C5-C7ED-4F7B-8851-93B5F201E3DD}" type="pres">
      <dgm:prSet presAssocID="{1927A709-5776-4538-8880-0EEA3A9BBFD7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8F1310F5-D0BD-4034-A1DC-83B1A10E3380}" type="pres">
      <dgm:prSet presAssocID="{70958D49-E364-4350-8212-FEC1466D44F3}" presName="compNode" presStyleCnt="0"/>
      <dgm:spPr/>
    </dgm:pt>
    <dgm:pt modelId="{242A90BC-9EC3-4F3C-9994-C3F4C666F4EF}" type="pres">
      <dgm:prSet presAssocID="{70958D49-E364-4350-8212-FEC1466D44F3}" presName="dummyConnPt" presStyleCnt="0"/>
      <dgm:spPr/>
    </dgm:pt>
    <dgm:pt modelId="{695D5D0C-D364-40CA-950E-E16E3B8303C5}" type="pres">
      <dgm:prSet presAssocID="{70958D49-E364-4350-8212-FEC1466D44F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163C9-21E6-4E54-B170-D484BAA93163}" type="pres">
      <dgm:prSet presAssocID="{CD2CE57E-E3A1-4C7F-A7C1-EA31ABE69D84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10F2BEFD-2871-473F-B2F4-9DCEF13CA015}" type="pres">
      <dgm:prSet presAssocID="{B0CC00BE-12A2-4341-BF98-2666386B9891}" presName="compNode" presStyleCnt="0"/>
      <dgm:spPr/>
    </dgm:pt>
    <dgm:pt modelId="{CB6412F5-AEB4-4097-AAF6-FA17C187CF2E}" type="pres">
      <dgm:prSet presAssocID="{B0CC00BE-12A2-4341-BF98-2666386B9891}" presName="dummyConnPt" presStyleCnt="0"/>
      <dgm:spPr/>
    </dgm:pt>
    <dgm:pt modelId="{CE4501A8-833A-4ADA-86D9-CE89B494C69F}" type="pres">
      <dgm:prSet presAssocID="{B0CC00BE-12A2-4341-BF98-2666386B989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B8324-DA08-4FEB-90A1-17CCB3FCE3EC}" type="pres">
      <dgm:prSet presAssocID="{20AE12A8-6760-4BA0-9E8E-60CACCD5AED6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A41897C2-7C6A-419C-A434-A4C368BB6DE8}" type="pres">
      <dgm:prSet presAssocID="{95DD6FEE-4BDD-4CAC-AAD6-0C1E7D5A641A}" presName="compNode" presStyleCnt="0"/>
      <dgm:spPr/>
    </dgm:pt>
    <dgm:pt modelId="{B82F2EBA-4BDB-4895-89ED-245CD92DE830}" type="pres">
      <dgm:prSet presAssocID="{95DD6FEE-4BDD-4CAC-AAD6-0C1E7D5A641A}" presName="dummyConnPt" presStyleCnt="0"/>
      <dgm:spPr/>
    </dgm:pt>
    <dgm:pt modelId="{D8851D9D-45E9-454B-AA25-545446CCF7A8}" type="pres">
      <dgm:prSet presAssocID="{95DD6FEE-4BDD-4CAC-AAD6-0C1E7D5A641A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0216C-650C-4EAE-A497-E2666EF2E980}" type="pres">
      <dgm:prSet presAssocID="{B6427B1D-62B9-490B-9061-F4C296440EE3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AE631F8F-2AD7-4FE2-9625-005F1EC964A9}" type="pres">
      <dgm:prSet presAssocID="{443A49C3-F87C-4B15-A71B-2BDA3188047C}" presName="compNode" presStyleCnt="0"/>
      <dgm:spPr/>
    </dgm:pt>
    <dgm:pt modelId="{1CFD5A50-E7B1-4805-98CD-B2B197CD881E}" type="pres">
      <dgm:prSet presAssocID="{443A49C3-F87C-4B15-A71B-2BDA3188047C}" presName="dummyConnPt" presStyleCnt="0"/>
      <dgm:spPr/>
    </dgm:pt>
    <dgm:pt modelId="{4A932006-BAA1-4E76-8A2D-20D3BA092266}" type="pres">
      <dgm:prSet presAssocID="{443A49C3-F87C-4B15-A71B-2BDA3188047C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84660-95B4-4F52-86E6-202F988C5C09}" type="pres">
      <dgm:prSet presAssocID="{BDE855F3-7886-4BE3-AED8-5C72CDB03761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C8FA6C51-BCA1-48FA-8464-25FC89F21063}" type="pres">
      <dgm:prSet presAssocID="{26FD364A-8334-45FD-9B24-4D021FB0E4CE}" presName="compNode" presStyleCnt="0"/>
      <dgm:spPr/>
    </dgm:pt>
    <dgm:pt modelId="{49B92919-C824-4A7C-B6E1-90A02DDED533}" type="pres">
      <dgm:prSet presAssocID="{26FD364A-8334-45FD-9B24-4D021FB0E4CE}" presName="dummyConnPt" presStyleCnt="0"/>
      <dgm:spPr/>
    </dgm:pt>
    <dgm:pt modelId="{EA602E22-D219-43D4-9AAC-4971128EAFF5}" type="pres">
      <dgm:prSet presAssocID="{26FD364A-8334-45FD-9B24-4D021FB0E4C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A1558B-6BC9-49AB-92A9-F8D0BE0B4A78}" type="pres">
      <dgm:prSet presAssocID="{CF7AABA5-232D-4D35-A0EC-533BCC5E6CC1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EBDCEBB0-F3A7-4BF2-9DE8-F02BE6024D9B}" type="pres">
      <dgm:prSet presAssocID="{96530060-0086-4508-91FC-54C17545C09E}" presName="compNode" presStyleCnt="0"/>
      <dgm:spPr/>
    </dgm:pt>
    <dgm:pt modelId="{D3C7FFD2-DD11-4963-BCB7-3A95F9543B23}" type="pres">
      <dgm:prSet presAssocID="{96530060-0086-4508-91FC-54C17545C09E}" presName="dummyConnPt" presStyleCnt="0"/>
      <dgm:spPr/>
    </dgm:pt>
    <dgm:pt modelId="{23132DE2-881D-43A4-BDCC-CC7E056E3BD8}" type="pres">
      <dgm:prSet presAssocID="{96530060-0086-4508-91FC-54C17545C09E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5B8B68-53D7-44FF-BEC9-8C6A096DADF6}" type="presOf" srcId="{95DD6FEE-4BDD-4CAC-AAD6-0C1E7D5A641A}" destId="{D8851D9D-45E9-454B-AA25-545446CCF7A8}" srcOrd="0" destOrd="0" presId="urn:microsoft.com/office/officeart/2005/8/layout/bProcess4"/>
    <dgm:cxn modelId="{A1FC3E59-53BB-46A1-90A3-D2E5D3592B39}" type="presOf" srcId="{70958D49-E364-4350-8212-FEC1466D44F3}" destId="{695D5D0C-D364-40CA-950E-E16E3B8303C5}" srcOrd="0" destOrd="0" presId="urn:microsoft.com/office/officeart/2005/8/layout/bProcess4"/>
    <dgm:cxn modelId="{52137D38-1496-4BF7-87DB-5CEC721C41F6}" type="presOf" srcId="{CF7AABA5-232D-4D35-A0EC-533BCC5E6CC1}" destId="{F5A1558B-6BC9-49AB-92A9-F8D0BE0B4A78}" srcOrd="0" destOrd="0" presId="urn:microsoft.com/office/officeart/2005/8/layout/bProcess4"/>
    <dgm:cxn modelId="{3E1A6F2C-0FD7-46E7-94BB-2843C6E1F340}" type="presOf" srcId="{20AE12A8-6760-4BA0-9E8E-60CACCD5AED6}" destId="{C5EB8324-DA08-4FEB-90A1-17CCB3FCE3EC}" srcOrd="0" destOrd="0" presId="urn:microsoft.com/office/officeart/2005/8/layout/bProcess4"/>
    <dgm:cxn modelId="{27F3E39D-40ED-4766-8C14-174E2BC0A0D6}" type="presOf" srcId="{CD2CE57E-E3A1-4C7F-A7C1-EA31ABE69D84}" destId="{AE7163C9-21E6-4E54-B170-D484BAA93163}" srcOrd="0" destOrd="0" presId="urn:microsoft.com/office/officeart/2005/8/layout/bProcess4"/>
    <dgm:cxn modelId="{9BBFB476-E919-40D5-AF31-0BB9A99FAF65}" type="presOf" srcId="{B6427B1D-62B9-490B-9061-F4C296440EE3}" destId="{3CF0216C-650C-4EAE-A497-E2666EF2E980}" srcOrd="0" destOrd="0" presId="urn:microsoft.com/office/officeart/2005/8/layout/bProcess4"/>
    <dgm:cxn modelId="{3299CBF0-4067-4A63-8798-CCC23363AFD3}" type="presOf" srcId="{ADE8556B-ACD8-484E-AD55-1075847B5453}" destId="{5CB36617-B82C-4ED8-890E-BF8A571F5CA2}" srcOrd="0" destOrd="0" presId="urn:microsoft.com/office/officeart/2005/8/layout/bProcess4"/>
    <dgm:cxn modelId="{9B8A3251-1F61-4E8E-98FD-3B38DF830508}" type="presOf" srcId="{1927A709-5776-4538-8880-0EEA3A9BBFD7}" destId="{DDB7B4C5-C7ED-4F7B-8851-93B5F201E3DD}" srcOrd="0" destOrd="0" presId="urn:microsoft.com/office/officeart/2005/8/layout/bProcess4"/>
    <dgm:cxn modelId="{2AD39444-D5FF-46C8-AD10-5F3464EE0AB5}" type="presOf" srcId="{443A49C3-F87C-4B15-A71B-2BDA3188047C}" destId="{4A932006-BAA1-4E76-8A2D-20D3BA092266}" srcOrd="0" destOrd="0" presId="urn:microsoft.com/office/officeart/2005/8/layout/bProcess4"/>
    <dgm:cxn modelId="{CCE97441-C77F-4C38-9281-29158DAD8683}" srcId="{A9625158-952C-45D7-B655-3E3BEE55DB83}" destId="{95DD6FEE-4BDD-4CAC-AAD6-0C1E7D5A641A}" srcOrd="5" destOrd="0" parTransId="{2AD33FA2-99C8-4229-A242-DD9518A950F3}" sibTransId="{B6427B1D-62B9-490B-9061-F4C296440EE3}"/>
    <dgm:cxn modelId="{B004FA56-C3D7-479E-942E-4A850D41B5E5}" type="presOf" srcId="{242964A0-F75D-4829-BBAC-04EE4FAF7716}" destId="{79906C78-E295-4BF1-B391-4C6E45379E69}" srcOrd="0" destOrd="0" presId="urn:microsoft.com/office/officeart/2005/8/layout/bProcess4"/>
    <dgm:cxn modelId="{85643AEB-DC71-4933-ACE2-CF9F474C71B0}" type="presOf" srcId="{26FD364A-8334-45FD-9B24-4D021FB0E4CE}" destId="{EA602E22-D219-43D4-9AAC-4971128EAFF5}" srcOrd="0" destOrd="0" presId="urn:microsoft.com/office/officeart/2005/8/layout/bProcess4"/>
    <dgm:cxn modelId="{C53B0C3F-1305-4479-A099-7CA02D2E7CE2}" type="presOf" srcId="{B0CC00BE-12A2-4341-BF98-2666386B9891}" destId="{CE4501A8-833A-4ADA-86D9-CE89B494C69F}" srcOrd="0" destOrd="0" presId="urn:microsoft.com/office/officeart/2005/8/layout/bProcess4"/>
    <dgm:cxn modelId="{5A7379D8-1614-44E9-8328-2FE686344291}" srcId="{A9625158-952C-45D7-B655-3E3BEE55DB83}" destId="{AA831BE1-FB4D-432B-A942-1A4A63E9D179}" srcOrd="2" destOrd="0" parTransId="{43B6B697-744E-4BB9-B77B-E47CC34D8A8C}" sibTransId="{1927A709-5776-4538-8880-0EEA3A9BBFD7}"/>
    <dgm:cxn modelId="{1226653B-358C-42AB-8465-4A2B60EFEDC4}" type="presOf" srcId="{AA831BE1-FB4D-432B-A942-1A4A63E9D179}" destId="{40469D99-C1F5-4875-91D1-7A65BB05C5C9}" srcOrd="0" destOrd="0" presId="urn:microsoft.com/office/officeart/2005/8/layout/bProcess4"/>
    <dgm:cxn modelId="{3AD219FE-B3E2-4E5B-BBDD-68CD272CC400}" type="presOf" srcId="{C5E39BBE-9C50-4532-AB06-7073B5B5739B}" destId="{F87D299A-8810-469D-94AD-EA1DA9086B9A}" srcOrd="0" destOrd="0" presId="urn:microsoft.com/office/officeart/2005/8/layout/bProcess4"/>
    <dgm:cxn modelId="{FA0A605A-A1B2-434F-8631-C5ECF55B5986}" srcId="{A9625158-952C-45D7-B655-3E3BEE55DB83}" destId="{70958D49-E364-4350-8212-FEC1466D44F3}" srcOrd="3" destOrd="0" parTransId="{25DAE5BE-308C-4A2F-A833-5EC6B1A75394}" sibTransId="{CD2CE57E-E3A1-4C7F-A7C1-EA31ABE69D84}"/>
    <dgm:cxn modelId="{1E6E50A6-FB6F-440A-8E34-5349530C7318}" type="presOf" srcId="{9D9362A4-587E-41A7-B53E-573A62525A28}" destId="{02883398-6976-4A0B-9217-BA4377B3EB04}" srcOrd="0" destOrd="0" presId="urn:microsoft.com/office/officeart/2005/8/layout/bProcess4"/>
    <dgm:cxn modelId="{9AD21119-797D-423C-A39E-4E8853ED6817}" srcId="{A9625158-952C-45D7-B655-3E3BEE55DB83}" destId="{443A49C3-F87C-4B15-A71B-2BDA3188047C}" srcOrd="6" destOrd="0" parTransId="{8E11BD97-9D32-4769-AAE0-CA38AF2FAB1C}" sibTransId="{BDE855F3-7886-4BE3-AED8-5C72CDB03761}"/>
    <dgm:cxn modelId="{B2C4A63C-858D-4EF8-9191-D70380D85B67}" srcId="{A9625158-952C-45D7-B655-3E3BEE55DB83}" destId="{B0CC00BE-12A2-4341-BF98-2666386B9891}" srcOrd="4" destOrd="0" parTransId="{5814D412-FE96-4376-968A-4905AF707CCB}" sibTransId="{20AE12A8-6760-4BA0-9E8E-60CACCD5AED6}"/>
    <dgm:cxn modelId="{42548133-3512-41BE-9A3F-9911DBD04695}" srcId="{A9625158-952C-45D7-B655-3E3BEE55DB83}" destId="{242964A0-F75D-4829-BBAC-04EE4FAF7716}" srcOrd="1" destOrd="0" parTransId="{CB4A683D-40CC-4CCC-918B-D50078B7018F}" sibTransId="{9D9362A4-587E-41A7-B53E-573A62525A28}"/>
    <dgm:cxn modelId="{CEF7FDE0-C3C7-41C8-A513-77B56E130C90}" type="presOf" srcId="{A9625158-952C-45D7-B655-3E3BEE55DB83}" destId="{A9CF885D-4ECF-4CE2-A5FE-6ACECAC8BEAE}" srcOrd="0" destOrd="0" presId="urn:microsoft.com/office/officeart/2005/8/layout/bProcess4"/>
    <dgm:cxn modelId="{CA886E3C-D9FC-4A51-A877-650F042B6CF1}" srcId="{A9625158-952C-45D7-B655-3E3BEE55DB83}" destId="{26FD364A-8334-45FD-9B24-4D021FB0E4CE}" srcOrd="7" destOrd="0" parTransId="{F78E3B05-CC7F-480C-B229-C70D5C24E2F6}" sibTransId="{CF7AABA5-232D-4D35-A0EC-533BCC5E6CC1}"/>
    <dgm:cxn modelId="{3C4F624B-428D-482E-97BA-438756B67BFD}" type="presOf" srcId="{BDE855F3-7886-4BE3-AED8-5C72CDB03761}" destId="{EFD84660-95B4-4F52-86E6-202F988C5C09}" srcOrd="0" destOrd="0" presId="urn:microsoft.com/office/officeart/2005/8/layout/bProcess4"/>
    <dgm:cxn modelId="{5C33229B-DEEE-43DB-8AAC-AA47E327343C}" type="presOf" srcId="{96530060-0086-4508-91FC-54C17545C09E}" destId="{23132DE2-881D-43A4-BDCC-CC7E056E3BD8}" srcOrd="0" destOrd="0" presId="urn:microsoft.com/office/officeart/2005/8/layout/bProcess4"/>
    <dgm:cxn modelId="{BA8F43B5-B019-42E4-9FCD-4E564EEF955A}" srcId="{A9625158-952C-45D7-B655-3E3BEE55DB83}" destId="{C5E39BBE-9C50-4532-AB06-7073B5B5739B}" srcOrd="0" destOrd="0" parTransId="{F4EEE23D-640D-4740-9F0F-CFED928FB512}" sibTransId="{ADE8556B-ACD8-484E-AD55-1075847B5453}"/>
    <dgm:cxn modelId="{A8BF675E-82D0-4424-ACAA-97AFC87B8F72}" srcId="{A9625158-952C-45D7-B655-3E3BEE55DB83}" destId="{96530060-0086-4508-91FC-54C17545C09E}" srcOrd="8" destOrd="0" parTransId="{64148014-D593-4E2D-BF2D-7DE550FEA6FD}" sibTransId="{F7CC4506-7A05-4E09-BF0D-3788349D3399}"/>
    <dgm:cxn modelId="{4C89F168-EB59-4F4B-AADA-4756FB856D20}" type="presParOf" srcId="{A9CF885D-4ECF-4CE2-A5FE-6ACECAC8BEAE}" destId="{45956589-3779-4DC1-8D72-17AFB1B6DC53}" srcOrd="0" destOrd="0" presId="urn:microsoft.com/office/officeart/2005/8/layout/bProcess4"/>
    <dgm:cxn modelId="{5B47AFE9-B5F4-4508-A6A7-B146F02186FF}" type="presParOf" srcId="{45956589-3779-4DC1-8D72-17AFB1B6DC53}" destId="{E071472F-73FD-4FAB-B6A1-23075E3497BE}" srcOrd="0" destOrd="0" presId="urn:microsoft.com/office/officeart/2005/8/layout/bProcess4"/>
    <dgm:cxn modelId="{98A48D29-8156-4661-9CD8-8D08EDF0B5E8}" type="presParOf" srcId="{45956589-3779-4DC1-8D72-17AFB1B6DC53}" destId="{F87D299A-8810-469D-94AD-EA1DA9086B9A}" srcOrd="1" destOrd="0" presId="urn:microsoft.com/office/officeart/2005/8/layout/bProcess4"/>
    <dgm:cxn modelId="{F45DD2FA-ADB1-4CA7-A7BA-8C69308DAA9C}" type="presParOf" srcId="{A9CF885D-4ECF-4CE2-A5FE-6ACECAC8BEAE}" destId="{5CB36617-B82C-4ED8-890E-BF8A571F5CA2}" srcOrd="1" destOrd="0" presId="urn:microsoft.com/office/officeart/2005/8/layout/bProcess4"/>
    <dgm:cxn modelId="{9E62FF0F-7BA6-4E3F-838C-002C039D2C10}" type="presParOf" srcId="{A9CF885D-4ECF-4CE2-A5FE-6ACECAC8BEAE}" destId="{570BB253-30B1-4ED8-81B6-027E7E50A0A4}" srcOrd="2" destOrd="0" presId="urn:microsoft.com/office/officeart/2005/8/layout/bProcess4"/>
    <dgm:cxn modelId="{03C92363-7995-44C7-A89B-F5EC59A156A1}" type="presParOf" srcId="{570BB253-30B1-4ED8-81B6-027E7E50A0A4}" destId="{8F8F8FF2-90D4-4658-93DB-CD6980D7EFEC}" srcOrd="0" destOrd="0" presId="urn:microsoft.com/office/officeart/2005/8/layout/bProcess4"/>
    <dgm:cxn modelId="{0E8F468F-96EA-4042-A948-777A14C54224}" type="presParOf" srcId="{570BB253-30B1-4ED8-81B6-027E7E50A0A4}" destId="{79906C78-E295-4BF1-B391-4C6E45379E69}" srcOrd="1" destOrd="0" presId="urn:microsoft.com/office/officeart/2005/8/layout/bProcess4"/>
    <dgm:cxn modelId="{38E9CBDA-8097-4F97-AE5A-C69EB644BDC4}" type="presParOf" srcId="{A9CF885D-4ECF-4CE2-A5FE-6ACECAC8BEAE}" destId="{02883398-6976-4A0B-9217-BA4377B3EB04}" srcOrd="3" destOrd="0" presId="urn:microsoft.com/office/officeart/2005/8/layout/bProcess4"/>
    <dgm:cxn modelId="{09635633-2F7D-412D-9EDE-E03C623F88AA}" type="presParOf" srcId="{A9CF885D-4ECF-4CE2-A5FE-6ACECAC8BEAE}" destId="{63F4438C-5E60-464F-A5FA-E915363F45EC}" srcOrd="4" destOrd="0" presId="urn:microsoft.com/office/officeart/2005/8/layout/bProcess4"/>
    <dgm:cxn modelId="{017FA1C5-9B43-49B9-B543-30C860D61B15}" type="presParOf" srcId="{63F4438C-5E60-464F-A5FA-E915363F45EC}" destId="{FEC620FE-8F58-4954-A1B6-06A3513DD060}" srcOrd="0" destOrd="0" presId="urn:microsoft.com/office/officeart/2005/8/layout/bProcess4"/>
    <dgm:cxn modelId="{0B9111BC-E253-4941-8BB1-604E9C604FC8}" type="presParOf" srcId="{63F4438C-5E60-464F-A5FA-E915363F45EC}" destId="{40469D99-C1F5-4875-91D1-7A65BB05C5C9}" srcOrd="1" destOrd="0" presId="urn:microsoft.com/office/officeart/2005/8/layout/bProcess4"/>
    <dgm:cxn modelId="{9B936773-155E-4B0E-961A-4328DFD57C3C}" type="presParOf" srcId="{A9CF885D-4ECF-4CE2-A5FE-6ACECAC8BEAE}" destId="{DDB7B4C5-C7ED-4F7B-8851-93B5F201E3DD}" srcOrd="5" destOrd="0" presId="urn:microsoft.com/office/officeart/2005/8/layout/bProcess4"/>
    <dgm:cxn modelId="{A3078E9D-EEE5-47EA-AA51-C0D092644BDA}" type="presParOf" srcId="{A9CF885D-4ECF-4CE2-A5FE-6ACECAC8BEAE}" destId="{8F1310F5-D0BD-4034-A1DC-83B1A10E3380}" srcOrd="6" destOrd="0" presId="urn:microsoft.com/office/officeart/2005/8/layout/bProcess4"/>
    <dgm:cxn modelId="{2255626C-EF8A-47D1-82BE-6BD1C582964E}" type="presParOf" srcId="{8F1310F5-D0BD-4034-A1DC-83B1A10E3380}" destId="{242A90BC-9EC3-4F3C-9994-C3F4C666F4EF}" srcOrd="0" destOrd="0" presId="urn:microsoft.com/office/officeart/2005/8/layout/bProcess4"/>
    <dgm:cxn modelId="{CB0E04AA-8AC4-4862-BA3E-7DE94FFD3D92}" type="presParOf" srcId="{8F1310F5-D0BD-4034-A1DC-83B1A10E3380}" destId="{695D5D0C-D364-40CA-950E-E16E3B8303C5}" srcOrd="1" destOrd="0" presId="urn:microsoft.com/office/officeart/2005/8/layout/bProcess4"/>
    <dgm:cxn modelId="{7E8A5328-830E-4038-8D12-0718952B4B61}" type="presParOf" srcId="{A9CF885D-4ECF-4CE2-A5FE-6ACECAC8BEAE}" destId="{AE7163C9-21E6-4E54-B170-D484BAA93163}" srcOrd="7" destOrd="0" presId="urn:microsoft.com/office/officeart/2005/8/layout/bProcess4"/>
    <dgm:cxn modelId="{3D13A005-4465-4CC2-AEFA-A961EBC96522}" type="presParOf" srcId="{A9CF885D-4ECF-4CE2-A5FE-6ACECAC8BEAE}" destId="{10F2BEFD-2871-473F-B2F4-9DCEF13CA015}" srcOrd="8" destOrd="0" presId="urn:microsoft.com/office/officeart/2005/8/layout/bProcess4"/>
    <dgm:cxn modelId="{8A602B6D-9ACD-45ED-9BD0-3DED90F55BA8}" type="presParOf" srcId="{10F2BEFD-2871-473F-B2F4-9DCEF13CA015}" destId="{CB6412F5-AEB4-4097-AAF6-FA17C187CF2E}" srcOrd="0" destOrd="0" presId="urn:microsoft.com/office/officeart/2005/8/layout/bProcess4"/>
    <dgm:cxn modelId="{7A016739-36DA-41CC-801F-2C7932FC7929}" type="presParOf" srcId="{10F2BEFD-2871-473F-B2F4-9DCEF13CA015}" destId="{CE4501A8-833A-4ADA-86D9-CE89B494C69F}" srcOrd="1" destOrd="0" presId="urn:microsoft.com/office/officeart/2005/8/layout/bProcess4"/>
    <dgm:cxn modelId="{1EB69B29-66C2-4C3A-8A1E-A3F6B8628E38}" type="presParOf" srcId="{A9CF885D-4ECF-4CE2-A5FE-6ACECAC8BEAE}" destId="{C5EB8324-DA08-4FEB-90A1-17CCB3FCE3EC}" srcOrd="9" destOrd="0" presId="urn:microsoft.com/office/officeart/2005/8/layout/bProcess4"/>
    <dgm:cxn modelId="{C53EA82C-A0D4-4729-B483-3432F46ABF42}" type="presParOf" srcId="{A9CF885D-4ECF-4CE2-A5FE-6ACECAC8BEAE}" destId="{A41897C2-7C6A-419C-A434-A4C368BB6DE8}" srcOrd="10" destOrd="0" presId="urn:microsoft.com/office/officeart/2005/8/layout/bProcess4"/>
    <dgm:cxn modelId="{DC7AE686-30DE-4BE3-881D-6A2BDB2EF65F}" type="presParOf" srcId="{A41897C2-7C6A-419C-A434-A4C368BB6DE8}" destId="{B82F2EBA-4BDB-4895-89ED-245CD92DE830}" srcOrd="0" destOrd="0" presId="urn:microsoft.com/office/officeart/2005/8/layout/bProcess4"/>
    <dgm:cxn modelId="{5739531E-700F-45E9-8E0D-553B59F3998F}" type="presParOf" srcId="{A41897C2-7C6A-419C-A434-A4C368BB6DE8}" destId="{D8851D9D-45E9-454B-AA25-545446CCF7A8}" srcOrd="1" destOrd="0" presId="urn:microsoft.com/office/officeart/2005/8/layout/bProcess4"/>
    <dgm:cxn modelId="{13A6226B-FE8E-4CC2-B869-12CAF93E31FC}" type="presParOf" srcId="{A9CF885D-4ECF-4CE2-A5FE-6ACECAC8BEAE}" destId="{3CF0216C-650C-4EAE-A497-E2666EF2E980}" srcOrd="11" destOrd="0" presId="urn:microsoft.com/office/officeart/2005/8/layout/bProcess4"/>
    <dgm:cxn modelId="{11B949C6-9215-4D64-984C-88D0186D99FB}" type="presParOf" srcId="{A9CF885D-4ECF-4CE2-A5FE-6ACECAC8BEAE}" destId="{AE631F8F-2AD7-4FE2-9625-005F1EC964A9}" srcOrd="12" destOrd="0" presId="urn:microsoft.com/office/officeart/2005/8/layout/bProcess4"/>
    <dgm:cxn modelId="{D184D3F3-6181-4D79-A375-0E062987388F}" type="presParOf" srcId="{AE631F8F-2AD7-4FE2-9625-005F1EC964A9}" destId="{1CFD5A50-E7B1-4805-98CD-B2B197CD881E}" srcOrd="0" destOrd="0" presId="urn:microsoft.com/office/officeart/2005/8/layout/bProcess4"/>
    <dgm:cxn modelId="{E92A843A-983F-4BBA-AC66-6FFC29C273B6}" type="presParOf" srcId="{AE631F8F-2AD7-4FE2-9625-005F1EC964A9}" destId="{4A932006-BAA1-4E76-8A2D-20D3BA092266}" srcOrd="1" destOrd="0" presId="urn:microsoft.com/office/officeart/2005/8/layout/bProcess4"/>
    <dgm:cxn modelId="{65495FC7-9827-42D4-BD6D-6917436C91F7}" type="presParOf" srcId="{A9CF885D-4ECF-4CE2-A5FE-6ACECAC8BEAE}" destId="{EFD84660-95B4-4F52-86E6-202F988C5C09}" srcOrd="13" destOrd="0" presId="urn:microsoft.com/office/officeart/2005/8/layout/bProcess4"/>
    <dgm:cxn modelId="{1E3D206A-EF4B-4CF7-9C17-423F8BF6C26D}" type="presParOf" srcId="{A9CF885D-4ECF-4CE2-A5FE-6ACECAC8BEAE}" destId="{C8FA6C51-BCA1-48FA-8464-25FC89F21063}" srcOrd="14" destOrd="0" presId="urn:microsoft.com/office/officeart/2005/8/layout/bProcess4"/>
    <dgm:cxn modelId="{2F6E9FC1-4AD0-43E4-9B5C-A8D9B0879655}" type="presParOf" srcId="{C8FA6C51-BCA1-48FA-8464-25FC89F21063}" destId="{49B92919-C824-4A7C-B6E1-90A02DDED533}" srcOrd="0" destOrd="0" presId="urn:microsoft.com/office/officeart/2005/8/layout/bProcess4"/>
    <dgm:cxn modelId="{5BB9F147-83E3-42C2-9D2E-1FDE73131977}" type="presParOf" srcId="{C8FA6C51-BCA1-48FA-8464-25FC89F21063}" destId="{EA602E22-D219-43D4-9AAC-4971128EAFF5}" srcOrd="1" destOrd="0" presId="urn:microsoft.com/office/officeart/2005/8/layout/bProcess4"/>
    <dgm:cxn modelId="{B7D1A43B-9B87-4537-8478-86A09F26D542}" type="presParOf" srcId="{A9CF885D-4ECF-4CE2-A5FE-6ACECAC8BEAE}" destId="{F5A1558B-6BC9-49AB-92A9-F8D0BE0B4A78}" srcOrd="15" destOrd="0" presId="urn:microsoft.com/office/officeart/2005/8/layout/bProcess4"/>
    <dgm:cxn modelId="{DA649A5A-0ADA-4E58-9C94-032F5372E59F}" type="presParOf" srcId="{A9CF885D-4ECF-4CE2-A5FE-6ACECAC8BEAE}" destId="{EBDCEBB0-F3A7-4BF2-9DE8-F02BE6024D9B}" srcOrd="16" destOrd="0" presId="urn:microsoft.com/office/officeart/2005/8/layout/bProcess4"/>
    <dgm:cxn modelId="{45A48763-DB5F-409A-8F71-6A764D96B01C}" type="presParOf" srcId="{EBDCEBB0-F3A7-4BF2-9DE8-F02BE6024D9B}" destId="{D3C7FFD2-DD11-4963-BCB7-3A95F9543B23}" srcOrd="0" destOrd="0" presId="urn:microsoft.com/office/officeart/2005/8/layout/bProcess4"/>
    <dgm:cxn modelId="{B64CDF47-6FBF-49F4-9AC2-68079AEE0DA3}" type="presParOf" srcId="{EBDCEBB0-F3A7-4BF2-9DE8-F02BE6024D9B}" destId="{23132DE2-881D-43A4-BDCC-CC7E056E3BD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682E8-95CE-4C13-9EDF-A8DEDEDD6E47}" type="doc">
      <dgm:prSet loTypeId="urn:microsoft.com/office/officeart/2005/8/layout/bProcess4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81CEDA0B-5157-490E-8AF4-8C6541511926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</a:rPr>
            <a:t>Беседы</a:t>
          </a:r>
          <a:endParaRPr lang="ru-RU" sz="1800" dirty="0">
            <a:solidFill>
              <a:srgbClr val="002060"/>
            </a:solidFill>
          </a:endParaRPr>
        </a:p>
      </dgm:t>
    </dgm:pt>
    <dgm:pt modelId="{2464A833-AC28-46A8-9E29-BC7657597FD0}" type="parTrans" cxnId="{3ACAA642-090C-45A6-A235-B91255D6D442}">
      <dgm:prSet/>
      <dgm:spPr/>
      <dgm:t>
        <a:bodyPr/>
        <a:lstStyle/>
        <a:p>
          <a:endParaRPr lang="ru-RU"/>
        </a:p>
      </dgm:t>
    </dgm:pt>
    <dgm:pt modelId="{DD7F2AC0-F23F-4766-93B7-FA73265E6374}" type="sibTrans" cxnId="{3ACAA642-090C-45A6-A235-B91255D6D442}">
      <dgm:prSet/>
      <dgm:spPr/>
      <dgm:t>
        <a:bodyPr/>
        <a:lstStyle/>
        <a:p>
          <a:endParaRPr lang="ru-RU"/>
        </a:p>
      </dgm:t>
    </dgm:pt>
    <dgm:pt modelId="{77DCB50C-5E74-42D6-A7DD-AFE0C7CCDEA2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Создание макетов</a:t>
          </a:r>
          <a:endParaRPr lang="ru-RU" dirty="0">
            <a:solidFill>
              <a:srgbClr val="002060"/>
            </a:solidFill>
          </a:endParaRPr>
        </a:p>
      </dgm:t>
    </dgm:pt>
    <dgm:pt modelId="{E8687878-6ACE-4B99-8CC3-A938B19895DE}" type="parTrans" cxnId="{D3647C35-4B6D-4B88-AFE1-2F09DD9593C3}">
      <dgm:prSet/>
      <dgm:spPr/>
      <dgm:t>
        <a:bodyPr/>
        <a:lstStyle/>
        <a:p>
          <a:endParaRPr lang="ru-RU"/>
        </a:p>
      </dgm:t>
    </dgm:pt>
    <dgm:pt modelId="{52DCCEC7-6B80-468F-AE99-846A36E9520A}" type="sibTrans" cxnId="{D3647C35-4B6D-4B88-AFE1-2F09DD9593C3}">
      <dgm:prSet/>
      <dgm:spPr/>
      <dgm:t>
        <a:bodyPr/>
        <a:lstStyle/>
        <a:p>
          <a:endParaRPr lang="ru-RU"/>
        </a:p>
      </dgm:t>
    </dgm:pt>
    <dgm:pt modelId="{5E3A6B32-CB61-499C-92EC-5287FF884930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Развлечение</a:t>
          </a:r>
          <a:endParaRPr lang="ru-RU" dirty="0">
            <a:solidFill>
              <a:srgbClr val="002060"/>
            </a:solidFill>
          </a:endParaRPr>
        </a:p>
      </dgm:t>
    </dgm:pt>
    <dgm:pt modelId="{0980C992-1AF6-40E0-A3A6-C37191B3471A}" type="parTrans" cxnId="{F1521EA6-136D-4282-865E-E5B3868B1600}">
      <dgm:prSet/>
      <dgm:spPr/>
      <dgm:t>
        <a:bodyPr/>
        <a:lstStyle/>
        <a:p>
          <a:endParaRPr lang="ru-RU"/>
        </a:p>
      </dgm:t>
    </dgm:pt>
    <dgm:pt modelId="{E2E45D81-27A8-4E33-949F-E816DD5FA1DA}" type="sibTrans" cxnId="{F1521EA6-136D-4282-865E-E5B3868B1600}">
      <dgm:prSet/>
      <dgm:spPr/>
      <dgm:t>
        <a:bodyPr/>
        <a:lstStyle/>
        <a:p>
          <a:endParaRPr lang="ru-RU"/>
        </a:p>
      </dgm:t>
    </dgm:pt>
    <dgm:pt modelId="{86F3665E-354B-42E9-9443-720E795C2817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</a:rPr>
            <a:t>Квест-игра</a:t>
          </a:r>
          <a:endParaRPr lang="ru-RU" dirty="0">
            <a:solidFill>
              <a:srgbClr val="002060"/>
            </a:solidFill>
          </a:endParaRPr>
        </a:p>
      </dgm:t>
    </dgm:pt>
    <dgm:pt modelId="{8246C5FA-DA91-4A53-B527-A1F75B0C60CC}" type="parTrans" cxnId="{571EF4D6-66DC-48C7-955C-2BCAFF72DB8B}">
      <dgm:prSet/>
      <dgm:spPr/>
      <dgm:t>
        <a:bodyPr/>
        <a:lstStyle/>
        <a:p>
          <a:endParaRPr lang="ru-RU"/>
        </a:p>
      </dgm:t>
    </dgm:pt>
    <dgm:pt modelId="{2C78EDE8-B4BC-4B12-A2FE-BFDDE7B10C2F}" type="sibTrans" cxnId="{571EF4D6-66DC-48C7-955C-2BCAFF72DB8B}">
      <dgm:prSet/>
      <dgm:spPr/>
      <dgm:t>
        <a:bodyPr/>
        <a:lstStyle/>
        <a:p>
          <a:endParaRPr lang="ru-RU"/>
        </a:p>
      </dgm:t>
    </dgm:pt>
    <dgm:pt modelId="{63086950-A0F5-426E-8C65-E73D1C9BBEEE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Игры: дидактические, подвижные , сюжетно-ролевые </a:t>
          </a:r>
          <a:endParaRPr lang="ru-RU" dirty="0">
            <a:solidFill>
              <a:srgbClr val="002060"/>
            </a:solidFill>
          </a:endParaRPr>
        </a:p>
      </dgm:t>
    </dgm:pt>
    <dgm:pt modelId="{2C76E7AC-2E6E-4DA1-BF58-1189DA1CC3BE}" type="parTrans" cxnId="{DF90AA6F-9D79-4F2D-84AF-42554B86295F}">
      <dgm:prSet/>
      <dgm:spPr/>
      <dgm:t>
        <a:bodyPr/>
        <a:lstStyle/>
        <a:p>
          <a:endParaRPr lang="ru-RU"/>
        </a:p>
      </dgm:t>
    </dgm:pt>
    <dgm:pt modelId="{B78C6BC9-CD78-4910-A885-4812F8C5B98A}" type="sibTrans" cxnId="{DF90AA6F-9D79-4F2D-84AF-42554B86295F}">
      <dgm:prSet/>
      <dgm:spPr/>
      <dgm:t>
        <a:bodyPr/>
        <a:lstStyle/>
        <a:p>
          <a:endParaRPr lang="ru-RU"/>
        </a:p>
      </dgm:t>
    </dgm:pt>
    <dgm:pt modelId="{897B0033-5E28-4B82-8FAD-38F5304F3684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Чтение художественной литературы</a:t>
          </a:r>
          <a:endParaRPr lang="ru-RU" dirty="0">
            <a:solidFill>
              <a:srgbClr val="002060"/>
            </a:solidFill>
          </a:endParaRPr>
        </a:p>
      </dgm:t>
    </dgm:pt>
    <dgm:pt modelId="{909C248B-2F38-4854-8D03-9ADA0AA5E26C}" type="parTrans" cxnId="{B8C5F02A-4436-4712-9A19-BA4B2DD0DF51}">
      <dgm:prSet/>
      <dgm:spPr/>
      <dgm:t>
        <a:bodyPr/>
        <a:lstStyle/>
        <a:p>
          <a:endParaRPr lang="ru-RU"/>
        </a:p>
      </dgm:t>
    </dgm:pt>
    <dgm:pt modelId="{B98408B6-15DC-44AD-B011-C0455EA34021}" type="sibTrans" cxnId="{B8C5F02A-4436-4712-9A19-BA4B2DD0DF51}">
      <dgm:prSet/>
      <dgm:spPr/>
      <dgm:t>
        <a:bodyPr/>
        <a:lstStyle/>
        <a:p>
          <a:endParaRPr lang="ru-RU"/>
        </a:p>
      </dgm:t>
    </dgm:pt>
    <dgm:pt modelId="{657707E2-A673-4836-A3EF-E9B00DD8307B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Викторина</a:t>
          </a:r>
          <a:endParaRPr lang="ru-RU" dirty="0">
            <a:solidFill>
              <a:srgbClr val="002060"/>
            </a:solidFill>
          </a:endParaRPr>
        </a:p>
      </dgm:t>
    </dgm:pt>
    <dgm:pt modelId="{465413C6-AAB1-4020-906D-6742CF447329}" type="parTrans" cxnId="{F1125E37-45CC-4350-8B1E-BC6FF29D015C}">
      <dgm:prSet/>
      <dgm:spPr/>
      <dgm:t>
        <a:bodyPr/>
        <a:lstStyle/>
        <a:p>
          <a:endParaRPr lang="ru-RU"/>
        </a:p>
      </dgm:t>
    </dgm:pt>
    <dgm:pt modelId="{1E7E975E-AE09-4D93-BBFB-BB9C902DF2BD}" type="sibTrans" cxnId="{F1125E37-45CC-4350-8B1E-BC6FF29D015C}">
      <dgm:prSet/>
      <dgm:spPr/>
      <dgm:t>
        <a:bodyPr/>
        <a:lstStyle/>
        <a:p>
          <a:endParaRPr lang="ru-RU"/>
        </a:p>
      </dgm:t>
    </dgm:pt>
    <dgm:pt modelId="{35F159B3-0542-49C3-99C7-2DA10F2FBD3C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Выставка детских работ</a:t>
          </a:r>
          <a:endParaRPr lang="ru-RU" dirty="0">
            <a:solidFill>
              <a:srgbClr val="002060"/>
            </a:solidFill>
          </a:endParaRPr>
        </a:p>
      </dgm:t>
    </dgm:pt>
    <dgm:pt modelId="{483A2B00-5E47-4C5C-BA60-CA76087A9A9B}" type="parTrans" cxnId="{33F9E658-8AA6-4288-B88F-FA7F31B15104}">
      <dgm:prSet/>
      <dgm:spPr/>
      <dgm:t>
        <a:bodyPr/>
        <a:lstStyle/>
        <a:p>
          <a:endParaRPr lang="ru-RU"/>
        </a:p>
      </dgm:t>
    </dgm:pt>
    <dgm:pt modelId="{35BA70E2-2715-41CE-A65C-C89DCB49032C}" type="sibTrans" cxnId="{33F9E658-8AA6-4288-B88F-FA7F31B15104}">
      <dgm:prSet/>
      <dgm:spPr/>
      <dgm:t>
        <a:bodyPr/>
        <a:lstStyle/>
        <a:p>
          <a:endParaRPr lang="ru-RU"/>
        </a:p>
      </dgm:t>
    </dgm:pt>
    <dgm:pt modelId="{68192AC7-DD69-4D38-A0FF-5C9BE6851F8A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Музыка</a:t>
          </a:r>
          <a:endParaRPr lang="ru-RU" dirty="0">
            <a:solidFill>
              <a:srgbClr val="002060"/>
            </a:solidFill>
          </a:endParaRPr>
        </a:p>
      </dgm:t>
    </dgm:pt>
    <dgm:pt modelId="{F4BAF766-48A1-4596-822B-12076AFD5AE0}" type="parTrans" cxnId="{738173CD-E7C0-4CC7-95E1-2BADF6CD5DB4}">
      <dgm:prSet/>
      <dgm:spPr/>
      <dgm:t>
        <a:bodyPr/>
        <a:lstStyle/>
        <a:p>
          <a:endParaRPr lang="ru-RU"/>
        </a:p>
      </dgm:t>
    </dgm:pt>
    <dgm:pt modelId="{2BCD7EFB-A500-4DAE-8654-E02C11550A44}" type="sibTrans" cxnId="{738173CD-E7C0-4CC7-95E1-2BADF6CD5DB4}">
      <dgm:prSet/>
      <dgm:spPr/>
      <dgm:t>
        <a:bodyPr/>
        <a:lstStyle/>
        <a:p>
          <a:endParaRPr lang="ru-RU"/>
        </a:p>
      </dgm:t>
    </dgm:pt>
    <dgm:pt modelId="{FE5EFD20-EA1D-46DA-A78F-C3B92258844C}" type="pres">
      <dgm:prSet presAssocID="{C16682E8-95CE-4C13-9EDF-A8DEDEDD6E4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413D619-3702-40FD-8259-DDF6D86D0493}" type="pres">
      <dgm:prSet presAssocID="{81CEDA0B-5157-490E-8AF4-8C6541511926}" presName="compNode" presStyleCnt="0"/>
      <dgm:spPr/>
    </dgm:pt>
    <dgm:pt modelId="{4591BDCC-C65E-4653-A623-918F633AFC22}" type="pres">
      <dgm:prSet presAssocID="{81CEDA0B-5157-490E-8AF4-8C6541511926}" presName="dummyConnPt" presStyleCnt="0"/>
      <dgm:spPr/>
    </dgm:pt>
    <dgm:pt modelId="{75598CF0-F3FE-4FBD-AF53-66C4C4AFB78D}" type="pres">
      <dgm:prSet presAssocID="{81CEDA0B-5157-490E-8AF4-8C6541511926}" presName="node" presStyleLbl="node1" presStyleIdx="0" presStyleCnt="9" custLinFactNeighborX="1014" custLinFactNeighborY="-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EC21B-3E1F-4876-8E05-00BC53CF9E24}" type="pres">
      <dgm:prSet presAssocID="{DD7F2AC0-F23F-4766-93B7-FA73265E6374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DA7BBA0D-012E-4B47-86A5-A6AD67B91E1B}" type="pres">
      <dgm:prSet presAssocID="{77DCB50C-5E74-42D6-A7DD-AFE0C7CCDEA2}" presName="compNode" presStyleCnt="0"/>
      <dgm:spPr/>
    </dgm:pt>
    <dgm:pt modelId="{3E011D5C-C79E-479F-AA1F-9DD6EEBAF060}" type="pres">
      <dgm:prSet presAssocID="{77DCB50C-5E74-42D6-A7DD-AFE0C7CCDEA2}" presName="dummyConnPt" presStyleCnt="0"/>
      <dgm:spPr/>
    </dgm:pt>
    <dgm:pt modelId="{A075A9EE-E325-4BB4-BB6B-2CEEA31D6835}" type="pres">
      <dgm:prSet presAssocID="{77DCB50C-5E74-42D6-A7DD-AFE0C7CCDEA2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54773C-295F-41FD-B558-894635347F64}" type="pres">
      <dgm:prSet presAssocID="{52DCCEC7-6B80-468F-AE99-846A36E9520A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BBA69051-CD63-4843-BD60-E2A4F004CF1A}" type="pres">
      <dgm:prSet presAssocID="{657707E2-A673-4836-A3EF-E9B00DD8307B}" presName="compNode" presStyleCnt="0"/>
      <dgm:spPr/>
    </dgm:pt>
    <dgm:pt modelId="{F37652D7-B033-424E-A757-3545CEE15AD2}" type="pres">
      <dgm:prSet presAssocID="{657707E2-A673-4836-A3EF-E9B00DD8307B}" presName="dummyConnPt" presStyleCnt="0"/>
      <dgm:spPr/>
    </dgm:pt>
    <dgm:pt modelId="{036C66DF-1DAB-4397-9A43-C4DD16E38A58}" type="pres">
      <dgm:prSet presAssocID="{657707E2-A673-4836-A3EF-E9B00DD8307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017EB1-4FAC-4048-B69D-696A7FCEBBC6}" type="pres">
      <dgm:prSet presAssocID="{1E7E975E-AE09-4D93-BBFB-BB9C902DF2BD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509C3239-8325-4D8D-838C-F7DE591BF59B}" type="pres">
      <dgm:prSet presAssocID="{897B0033-5E28-4B82-8FAD-38F5304F3684}" presName="compNode" presStyleCnt="0"/>
      <dgm:spPr/>
    </dgm:pt>
    <dgm:pt modelId="{B362E494-5427-4196-8B56-328D51B2858E}" type="pres">
      <dgm:prSet presAssocID="{897B0033-5E28-4B82-8FAD-38F5304F3684}" presName="dummyConnPt" presStyleCnt="0"/>
      <dgm:spPr/>
    </dgm:pt>
    <dgm:pt modelId="{CE6890D8-687E-4247-BA49-504DE9D52518}" type="pres">
      <dgm:prSet presAssocID="{897B0033-5E28-4B82-8FAD-38F5304F368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8FCBBC-C993-4EC4-B5E3-3B88324D3DEC}" type="pres">
      <dgm:prSet presAssocID="{B98408B6-15DC-44AD-B011-C0455EA34021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EBEAE9F2-AD09-4AF1-B346-EB5CB6239DD0}" type="pres">
      <dgm:prSet presAssocID="{35F159B3-0542-49C3-99C7-2DA10F2FBD3C}" presName="compNode" presStyleCnt="0"/>
      <dgm:spPr/>
    </dgm:pt>
    <dgm:pt modelId="{9FFE77EA-B143-46B4-945F-7AF424EC038D}" type="pres">
      <dgm:prSet presAssocID="{35F159B3-0542-49C3-99C7-2DA10F2FBD3C}" presName="dummyConnPt" presStyleCnt="0"/>
      <dgm:spPr/>
    </dgm:pt>
    <dgm:pt modelId="{CC8C1DBB-D03C-47C6-AF99-3699F8D7EC33}" type="pres">
      <dgm:prSet presAssocID="{35F159B3-0542-49C3-99C7-2DA10F2FBD3C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73267E-D877-4385-9B81-1B587E5D69A1}" type="pres">
      <dgm:prSet presAssocID="{35BA70E2-2715-41CE-A65C-C89DCB49032C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32C51A25-DABB-411B-B6D9-CCD2D1544CDC}" type="pres">
      <dgm:prSet presAssocID="{5E3A6B32-CB61-499C-92EC-5287FF884930}" presName="compNode" presStyleCnt="0"/>
      <dgm:spPr/>
    </dgm:pt>
    <dgm:pt modelId="{C1BF4371-8064-453F-BB2D-E68736D8EC2A}" type="pres">
      <dgm:prSet presAssocID="{5E3A6B32-CB61-499C-92EC-5287FF884930}" presName="dummyConnPt" presStyleCnt="0"/>
      <dgm:spPr/>
    </dgm:pt>
    <dgm:pt modelId="{F4BBB673-2034-4636-BE9F-63C2EA9C7B66}" type="pres">
      <dgm:prSet presAssocID="{5E3A6B32-CB61-499C-92EC-5287FF884930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90037-0382-4A8D-90A7-B908B07588CC}" type="pres">
      <dgm:prSet presAssocID="{E2E45D81-27A8-4E33-949F-E816DD5FA1DA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D109F218-F93F-48A9-8217-CE22E21BA430}" type="pres">
      <dgm:prSet presAssocID="{63086950-A0F5-426E-8C65-E73D1C9BBEEE}" presName="compNode" presStyleCnt="0"/>
      <dgm:spPr/>
    </dgm:pt>
    <dgm:pt modelId="{22040FC5-7F57-416A-BAB0-794DE2290FBF}" type="pres">
      <dgm:prSet presAssocID="{63086950-A0F5-426E-8C65-E73D1C9BBEEE}" presName="dummyConnPt" presStyleCnt="0"/>
      <dgm:spPr/>
    </dgm:pt>
    <dgm:pt modelId="{4BBA9473-DC96-4AA4-912F-41D80921711D}" type="pres">
      <dgm:prSet presAssocID="{63086950-A0F5-426E-8C65-E73D1C9BBEEE}" presName="node" presStyleLbl="node1" presStyleIdx="6" presStyleCnt="9" custScaleX="110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D7AD9D-A470-45CC-AC48-DA48305FC957}" type="pres">
      <dgm:prSet presAssocID="{B78C6BC9-CD78-4910-A885-4812F8C5B98A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7E88A405-785D-4435-959C-1AFB34CB7E71}" type="pres">
      <dgm:prSet presAssocID="{86F3665E-354B-42E9-9443-720E795C2817}" presName="compNode" presStyleCnt="0"/>
      <dgm:spPr/>
    </dgm:pt>
    <dgm:pt modelId="{AA30836D-F4D1-4AEC-BAA2-1DBADDF84567}" type="pres">
      <dgm:prSet presAssocID="{86F3665E-354B-42E9-9443-720E795C2817}" presName="dummyConnPt" presStyleCnt="0"/>
      <dgm:spPr/>
    </dgm:pt>
    <dgm:pt modelId="{0D0428A1-5BD2-493A-8106-DAA0770D92A8}" type="pres">
      <dgm:prSet presAssocID="{86F3665E-354B-42E9-9443-720E795C281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32F04-4F9F-452B-8DAF-2021EF65B9C6}" type="pres">
      <dgm:prSet presAssocID="{2C78EDE8-B4BC-4B12-A2FE-BFDDE7B10C2F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AB99B1BE-BC91-4FD0-A393-2B6522B0555A}" type="pres">
      <dgm:prSet presAssocID="{68192AC7-DD69-4D38-A0FF-5C9BE6851F8A}" presName="compNode" presStyleCnt="0"/>
      <dgm:spPr/>
    </dgm:pt>
    <dgm:pt modelId="{07B061A9-3FD2-4040-ADD6-75AE1549476C}" type="pres">
      <dgm:prSet presAssocID="{68192AC7-DD69-4D38-A0FF-5C9BE6851F8A}" presName="dummyConnPt" presStyleCnt="0"/>
      <dgm:spPr/>
    </dgm:pt>
    <dgm:pt modelId="{C386B791-2D82-474D-932A-3192EAAF9EBB}" type="pres">
      <dgm:prSet presAssocID="{68192AC7-DD69-4D38-A0FF-5C9BE6851F8A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B3CB4C-7C22-4F80-B256-0C73F729D21A}" type="presOf" srcId="{77DCB50C-5E74-42D6-A7DD-AFE0C7CCDEA2}" destId="{A075A9EE-E325-4BB4-BB6B-2CEEA31D6835}" srcOrd="0" destOrd="0" presId="urn:microsoft.com/office/officeart/2005/8/layout/bProcess4"/>
    <dgm:cxn modelId="{D3647C35-4B6D-4B88-AFE1-2F09DD9593C3}" srcId="{C16682E8-95CE-4C13-9EDF-A8DEDEDD6E47}" destId="{77DCB50C-5E74-42D6-A7DD-AFE0C7CCDEA2}" srcOrd="1" destOrd="0" parTransId="{E8687878-6ACE-4B99-8CC3-A938B19895DE}" sibTransId="{52DCCEC7-6B80-468F-AE99-846A36E9520A}"/>
    <dgm:cxn modelId="{571EF4D6-66DC-48C7-955C-2BCAFF72DB8B}" srcId="{C16682E8-95CE-4C13-9EDF-A8DEDEDD6E47}" destId="{86F3665E-354B-42E9-9443-720E795C2817}" srcOrd="7" destOrd="0" parTransId="{8246C5FA-DA91-4A53-B527-A1F75B0C60CC}" sibTransId="{2C78EDE8-B4BC-4B12-A2FE-BFDDE7B10C2F}"/>
    <dgm:cxn modelId="{998DFC64-26A8-490F-A301-11B70754D01C}" type="presOf" srcId="{81CEDA0B-5157-490E-8AF4-8C6541511926}" destId="{75598CF0-F3FE-4FBD-AF53-66C4C4AFB78D}" srcOrd="0" destOrd="0" presId="urn:microsoft.com/office/officeart/2005/8/layout/bProcess4"/>
    <dgm:cxn modelId="{F52B7A36-20DC-45D0-88CC-689E07F9B815}" type="presOf" srcId="{657707E2-A673-4836-A3EF-E9B00DD8307B}" destId="{036C66DF-1DAB-4397-9A43-C4DD16E38A58}" srcOrd="0" destOrd="0" presId="urn:microsoft.com/office/officeart/2005/8/layout/bProcess4"/>
    <dgm:cxn modelId="{4D19D38E-FC9A-48B9-A645-4572B7EBCB42}" type="presOf" srcId="{86F3665E-354B-42E9-9443-720E795C2817}" destId="{0D0428A1-5BD2-493A-8106-DAA0770D92A8}" srcOrd="0" destOrd="0" presId="urn:microsoft.com/office/officeart/2005/8/layout/bProcess4"/>
    <dgm:cxn modelId="{33F9E658-8AA6-4288-B88F-FA7F31B15104}" srcId="{C16682E8-95CE-4C13-9EDF-A8DEDEDD6E47}" destId="{35F159B3-0542-49C3-99C7-2DA10F2FBD3C}" srcOrd="4" destOrd="0" parTransId="{483A2B00-5E47-4C5C-BA60-CA76087A9A9B}" sibTransId="{35BA70E2-2715-41CE-A65C-C89DCB49032C}"/>
    <dgm:cxn modelId="{277D4F4B-A528-4BB6-8182-23C5C0FAC794}" type="presOf" srcId="{DD7F2AC0-F23F-4766-93B7-FA73265E6374}" destId="{368EC21B-3E1F-4876-8E05-00BC53CF9E24}" srcOrd="0" destOrd="0" presId="urn:microsoft.com/office/officeart/2005/8/layout/bProcess4"/>
    <dgm:cxn modelId="{704CB830-069D-41D4-AA4D-6F9DC47CFAA3}" type="presOf" srcId="{2C78EDE8-B4BC-4B12-A2FE-BFDDE7B10C2F}" destId="{48B32F04-4F9F-452B-8DAF-2021EF65B9C6}" srcOrd="0" destOrd="0" presId="urn:microsoft.com/office/officeart/2005/8/layout/bProcess4"/>
    <dgm:cxn modelId="{D5B5B8D5-F1E2-469C-8B52-759E70C5938A}" type="presOf" srcId="{1E7E975E-AE09-4D93-BBFB-BB9C902DF2BD}" destId="{A7017EB1-4FAC-4048-B69D-696A7FCEBBC6}" srcOrd="0" destOrd="0" presId="urn:microsoft.com/office/officeart/2005/8/layout/bProcess4"/>
    <dgm:cxn modelId="{F1521EA6-136D-4282-865E-E5B3868B1600}" srcId="{C16682E8-95CE-4C13-9EDF-A8DEDEDD6E47}" destId="{5E3A6B32-CB61-499C-92EC-5287FF884930}" srcOrd="5" destOrd="0" parTransId="{0980C992-1AF6-40E0-A3A6-C37191B3471A}" sibTransId="{E2E45D81-27A8-4E33-949F-E816DD5FA1DA}"/>
    <dgm:cxn modelId="{738173CD-E7C0-4CC7-95E1-2BADF6CD5DB4}" srcId="{C16682E8-95CE-4C13-9EDF-A8DEDEDD6E47}" destId="{68192AC7-DD69-4D38-A0FF-5C9BE6851F8A}" srcOrd="8" destOrd="0" parTransId="{F4BAF766-48A1-4596-822B-12076AFD5AE0}" sibTransId="{2BCD7EFB-A500-4DAE-8654-E02C11550A44}"/>
    <dgm:cxn modelId="{1F1C5EC1-BE74-46CD-841E-E66249C72D59}" type="presOf" srcId="{35BA70E2-2715-41CE-A65C-C89DCB49032C}" destId="{2973267E-D877-4385-9B81-1B587E5D69A1}" srcOrd="0" destOrd="0" presId="urn:microsoft.com/office/officeart/2005/8/layout/bProcess4"/>
    <dgm:cxn modelId="{D7D74EBE-8364-4575-A5CE-FC0CD2F3425C}" type="presOf" srcId="{B78C6BC9-CD78-4910-A885-4812F8C5B98A}" destId="{40D7AD9D-A470-45CC-AC48-DA48305FC957}" srcOrd="0" destOrd="0" presId="urn:microsoft.com/office/officeart/2005/8/layout/bProcess4"/>
    <dgm:cxn modelId="{3ACAA642-090C-45A6-A235-B91255D6D442}" srcId="{C16682E8-95CE-4C13-9EDF-A8DEDEDD6E47}" destId="{81CEDA0B-5157-490E-8AF4-8C6541511926}" srcOrd="0" destOrd="0" parTransId="{2464A833-AC28-46A8-9E29-BC7657597FD0}" sibTransId="{DD7F2AC0-F23F-4766-93B7-FA73265E6374}"/>
    <dgm:cxn modelId="{6962F16C-4F10-407F-85CE-EA414EEFF2B6}" type="presOf" srcId="{E2E45D81-27A8-4E33-949F-E816DD5FA1DA}" destId="{52F90037-0382-4A8D-90A7-B908B07588CC}" srcOrd="0" destOrd="0" presId="urn:microsoft.com/office/officeart/2005/8/layout/bProcess4"/>
    <dgm:cxn modelId="{2F0C1906-14AE-4920-BBE6-14D298BA6776}" type="presOf" srcId="{68192AC7-DD69-4D38-A0FF-5C9BE6851F8A}" destId="{C386B791-2D82-474D-932A-3192EAAF9EBB}" srcOrd="0" destOrd="0" presId="urn:microsoft.com/office/officeart/2005/8/layout/bProcess4"/>
    <dgm:cxn modelId="{EA678D28-EF3C-4350-9720-77C75EF78CFC}" type="presOf" srcId="{35F159B3-0542-49C3-99C7-2DA10F2FBD3C}" destId="{CC8C1DBB-D03C-47C6-AF99-3699F8D7EC33}" srcOrd="0" destOrd="0" presId="urn:microsoft.com/office/officeart/2005/8/layout/bProcess4"/>
    <dgm:cxn modelId="{BE6B2DC8-809A-4DA4-8B8B-31656BCC8D2E}" type="presOf" srcId="{63086950-A0F5-426E-8C65-E73D1C9BBEEE}" destId="{4BBA9473-DC96-4AA4-912F-41D80921711D}" srcOrd="0" destOrd="0" presId="urn:microsoft.com/office/officeart/2005/8/layout/bProcess4"/>
    <dgm:cxn modelId="{2B0BC9D4-F12B-404A-9634-071321344290}" type="presOf" srcId="{C16682E8-95CE-4C13-9EDF-A8DEDEDD6E47}" destId="{FE5EFD20-EA1D-46DA-A78F-C3B92258844C}" srcOrd="0" destOrd="0" presId="urn:microsoft.com/office/officeart/2005/8/layout/bProcess4"/>
    <dgm:cxn modelId="{DF90AA6F-9D79-4F2D-84AF-42554B86295F}" srcId="{C16682E8-95CE-4C13-9EDF-A8DEDEDD6E47}" destId="{63086950-A0F5-426E-8C65-E73D1C9BBEEE}" srcOrd="6" destOrd="0" parTransId="{2C76E7AC-2E6E-4DA1-BF58-1189DA1CC3BE}" sibTransId="{B78C6BC9-CD78-4910-A885-4812F8C5B98A}"/>
    <dgm:cxn modelId="{F1125E37-45CC-4350-8B1E-BC6FF29D015C}" srcId="{C16682E8-95CE-4C13-9EDF-A8DEDEDD6E47}" destId="{657707E2-A673-4836-A3EF-E9B00DD8307B}" srcOrd="2" destOrd="0" parTransId="{465413C6-AAB1-4020-906D-6742CF447329}" sibTransId="{1E7E975E-AE09-4D93-BBFB-BB9C902DF2BD}"/>
    <dgm:cxn modelId="{42509CC2-8671-46E8-9D13-8229F28D01F5}" type="presOf" srcId="{897B0033-5E28-4B82-8FAD-38F5304F3684}" destId="{CE6890D8-687E-4247-BA49-504DE9D52518}" srcOrd="0" destOrd="0" presId="urn:microsoft.com/office/officeart/2005/8/layout/bProcess4"/>
    <dgm:cxn modelId="{EA5AF55A-4C76-4583-A1E3-FC0F6D113040}" type="presOf" srcId="{52DCCEC7-6B80-468F-AE99-846A36E9520A}" destId="{A354773C-295F-41FD-B558-894635347F64}" srcOrd="0" destOrd="0" presId="urn:microsoft.com/office/officeart/2005/8/layout/bProcess4"/>
    <dgm:cxn modelId="{B8C5F02A-4436-4712-9A19-BA4B2DD0DF51}" srcId="{C16682E8-95CE-4C13-9EDF-A8DEDEDD6E47}" destId="{897B0033-5E28-4B82-8FAD-38F5304F3684}" srcOrd="3" destOrd="0" parTransId="{909C248B-2F38-4854-8D03-9ADA0AA5E26C}" sibTransId="{B98408B6-15DC-44AD-B011-C0455EA34021}"/>
    <dgm:cxn modelId="{1C676548-F34F-42F8-89B2-1883CED7C214}" type="presOf" srcId="{B98408B6-15DC-44AD-B011-C0455EA34021}" destId="{CD8FCBBC-C993-4EC4-B5E3-3B88324D3DEC}" srcOrd="0" destOrd="0" presId="urn:microsoft.com/office/officeart/2005/8/layout/bProcess4"/>
    <dgm:cxn modelId="{CC6C4236-7695-4693-B44D-CAEF5E72711F}" type="presOf" srcId="{5E3A6B32-CB61-499C-92EC-5287FF884930}" destId="{F4BBB673-2034-4636-BE9F-63C2EA9C7B66}" srcOrd="0" destOrd="0" presId="urn:microsoft.com/office/officeart/2005/8/layout/bProcess4"/>
    <dgm:cxn modelId="{BDF3F0BB-758A-48B5-9391-924E305FC301}" type="presParOf" srcId="{FE5EFD20-EA1D-46DA-A78F-C3B92258844C}" destId="{F413D619-3702-40FD-8259-DDF6D86D0493}" srcOrd="0" destOrd="0" presId="urn:microsoft.com/office/officeart/2005/8/layout/bProcess4"/>
    <dgm:cxn modelId="{FFA64BE9-220C-461A-9313-15E0E77903C3}" type="presParOf" srcId="{F413D619-3702-40FD-8259-DDF6D86D0493}" destId="{4591BDCC-C65E-4653-A623-918F633AFC22}" srcOrd="0" destOrd="0" presId="urn:microsoft.com/office/officeart/2005/8/layout/bProcess4"/>
    <dgm:cxn modelId="{0A4D65D9-7CE9-4308-B46D-EF4026A44AB8}" type="presParOf" srcId="{F413D619-3702-40FD-8259-DDF6D86D0493}" destId="{75598CF0-F3FE-4FBD-AF53-66C4C4AFB78D}" srcOrd="1" destOrd="0" presId="urn:microsoft.com/office/officeart/2005/8/layout/bProcess4"/>
    <dgm:cxn modelId="{F728CEDF-6764-42F5-910B-14B729E26662}" type="presParOf" srcId="{FE5EFD20-EA1D-46DA-A78F-C3B92258844C}" destId="{368EC21B-3E1F-4876-8E05-00BC53CF9E24}" srcOrd="1" destOrd="0" presId="urn:microsoft.com/office/officeart/2005/8/layout/bProcess4"/>
    <dgm:cxn modelId="{A16A0CCD-3933-490F-9D36-A2B22F6A979E}" type="presParOf" srcId="{FE5EFD20-EA1D-46DA-A78F-C3B92258844C}" destId="{DA7BBA0D-012E-4B47-86A5-A6AD67B91E1B}" srcOrd="2" destOrd="0" presId="urn:microsoft.com/office/officeart/2005/8/layout/bProcess4"/>
    <dgm:cxn modelId="{2D0654B0-4B4D-453B-BE29-2097C4E27342}" type="presParOf" srcId="{DA7BBA0D-012E-4B47-86A5-A6AD67B91E1B}" destId="{3E011D5C-C79E-479F-AA1F-9DD6EEBAF060}" srcOrd="0" destOrd="0" presId="urn:microsoft.com/office/officeart/2005/8/layout/bProcess4"/>
    <dgm:cxn modelId="{924A7CE5-BE94-41C6-8B3D-B3BA020B805B}" type="presParOf" srcId="{DA7BBA0D-012E-4B47-86A5-A6AD67B91E1B}" destId="{A075A9EE-E325-4BB4-BB6B-2CEEA31D6835}" srcOrd="1" destOrd="0" presId="urn:microsoft.com/office/officeart/2005/8/layout/bProcess4"/>
    <dgm:cxn modelId="{FEDE7FE2-285C-4E35-8995-A9A93F2E584C}" type="presParOf" srcId="{FE5EFD20-EA1D-46DA-A78F-C3B92258844C}" destId="{A354773C-295F-41FD-B558-894635347F64}" srcOrd="3" destOrd="0" presId="urn:microsoft.com/office/officeart/2005/8/layout/bProcess4"/>
    <dgm:cxn modelId="{4BBBDE63-899B-4BFE-A465-10F07EA1BC6A}" type="presParOf" srcId="{FE5EFD20-EA1D-46DA-A78F-C3B92258844C}" destId="{BBA69051-CD63-4843-BD60-E2A4F004CF1A}" srcOrd="4" destOrd="0" presId="urn:microsoft.com/office/officeart/2005/8/layout/bProcess4"/>
    <dgm:cxn modelId="{D337A5F7-B696-4831-94E9-0291EDEDEEF4}" type="presParOf" srcId="{BBA69051-CD63-4843-BD60-E2A4F004CF1A}" destId="{F37652D7-B033-424E-A757-3545CEE15AD2}" srcOrd="0" destOrd="0" presId="urn:microsoft.com/office/officeart/2005/8/layout/bProcess4"/>
    <dgm:cxn modelId="{93351A48-0DD9-4671-B2A2-48AF47F988D1}" type="presParOf" srcId="{BBA69051-CD63-4843-BD60-E2A4F004CF1A}" destId="{036C66DF-1DAB-4397-9A43-C4DD16E38A58}" srcOrd="1" destOrd="0" presId="urn:microsoft.com/office/officeart/2005/8/layout/bProcess4"/>
    <dgm:cxn modelId="{326CEDA3-61DC-4BD6-9BC5-1660C1D14133}" type="presParOf" srcId="{FE5EFD20-EA1D-46DA-A78F-C3B92258844C}" destId="{A7017EB1-4FAC-4048-B69D-696A7FCEBBC6}" srcOrd="5" destOrd="0" presId="urn:microsoft.com/office/officeart/2005/8/layout/bProcess4"/>
    <dgm:cxn modelId="{A0B8EA80-763A-419B-88F5-53387A16DCB7}" type="presParOf" srcId="{FE5EFD20-EA1D-46DA-A78F-C3B92258844C}" destId="{509C3239-8325-4D8D-838C-F7DE591BF59B}" srcOrd="6" destOrd="0" presId="urn:microsoft.com/office/officeart/2005/8/layout/bProcess4"/>
    <dgm:cxn modelId="{8497DC1F-0257-44DF-8252-19D1D71C4D3C}" type="presParOf" srcId="{509C3239-8325-4D8D-838C-F7DE591BF59B}" destId="{B362E494-5427-4196-8B56-328D51B2858E}" srcOrd="0" destOrd="0" presId="urn:microsoft.com/office/officeart/2005/8/layout/bProcess4"/>
    <dgm:cxn modelId="{27810C5B-983E-489B-8652-7758D409EAF0}" type="presParOf" srcId="{509C3239-8325-4D8D-838C-F7DE591BF59B}" destId="{CE6890D8-687E-4247-BA49-504DE9D52518}" srcOrd="1" destOrd="0" presId="urn:microsoft.com/office/officeart/2005/8/layout/bProcess4"/>
    <dgm:cxn modelId="{A33206FA-1C4F-495F-A8EE-29DE355ADCAF}" type="presParOf" srcId="{FE5EFD20-EA1D-46DA-A78F-C3B92258844C}" destId="{CD8FCBBC-C993-4EC4-B5E3-3B88324D3DEC}" srcOrd="7" destOrd="0" presId="urn:microsoft.com/office/officeart/2005/8/layout/bProcess4"/>
    <dgm:cxn modelId="{FA130738-EBCE-48A3-BDA2-9A71A5E94F61}" type="presParOf" srcId="{FE5EFD20-EA1D-46DA-A78F-C3B92258844C}" destId="{EBEAE9F2-AD09-4AF1-B346-EB5CB6239DD0}" srcOrd="8" destOrd="0" presId="urn:microsoft.com/office/officeart/2005/8/layout/bProcess4"/>
    <dgm:cxn modelId="{0CABB0E8-674E-41DA-9EEC-CF3AECA6B394}" type="presParOf" srcId="{EBEAE9F2-AD09-4AF1-B346-EB5CB6239DD0}" destId="{9FFE77EA-B143-46B4-945F-7AF424EC038D}" srcOrd="0" destOrd="0" presId="urn:microsoft.com/office/officeart/2005/8/layout/bProcess4"/>
    <dgm:cxn modelId="{981DBFDC-D660-4E5A-8F74-6E4997862AF3}" type="presParOf" srcId="{EBEAE9F2-AD09-4AF1-B346-EB5CB6239DD0}" destId="{CC8C1DBB-D03C-47C6-AF99-3699F8D7EC33}" srcOrd="1" destOrd="0" presId="urn:microsoft.com/office/officeart/2005/8/layout/bProcess4"/>
    <dgm:cxn modelId="{ECFE518F-6CF4-45F3-91B6-1C4C2256997C}" type="presParOf" srcId="{FE5EFD20-EA1D-46DA-A78F-C3B92258844C}" destId="{2973267E-D877-4385-9B81-1B587E5D69A1}" srcOrd="9" destOrd="0" presId="urn:microsoft.com/office/officeart/2005/8/layout/bProcess4"/>
    <dgm:cxn modelId="{E79FC73D-DDAD-43E5-B516-FF5DD85962E7}" type="presParOf" srcId="{FE5EFD20-EA1D-46DA-A78F-C3B92258844C}" destId="{32C51A25-DABB-411B-B6D9-CCD2D1544CDC}" srcOrd="10" destOrd="0" presId="urn:microsoft.com/office/officeart/2005/8/layout/bProcess4"/>
    <dgm:cxn modelId="{2FA26918-A9CD-4045-82A7-708D4758B42F}" type="presParOf" srcId="{32C51A25-DABB-411B-B6D9-CCD2D1544CDC}" destId="{C1BF4371-8064-453F-BB2D-E68736D8EC2A}" srcOrd="0" destOrd="0" presId="urn:microsoft.com/office/officeart/2005/8/layout/bProcess4"/>
    <dgm:cxn modelId="{F884544C-C473-4809-9075-65A9E5FC1DFA}" type="presParOf" srcId="{32C51A25-DABB-411B-B6D9-CCD2D1544CDC}" destId="{F4BBB673-2034-4636-BE9F-63C2EA9C7B66}" srcOrd="1" destOrd="0" presId="urn:microsoft.com/office/officeart/2005/8/layout/bProcess4"/>
    <dgm:cxn modelId="{53DC1D90-B4CC-4352-92BF-E45E2C1E77FE}" type="presParOf" srcId="{FE5EFD20-EA1D-46DA-A78F-C3B92258844C}" destId="{52F90037-0382-4A8D-90A7-B908B07588CC}" srcOrd="11" destOrd="0" presId="urn:microsoft.com/office/officeart/2005/8/layout/bProcess4"/>
    <dgm:cxn modelId="{F5F5E9C0-B54B-42F3-B1DB-9FEB1A01EF8A}" type="presParOf" srcId="{FE5EFD20-EA1D-46DA-A78F-C3B92258844C}" destId="{D109F218-F93F-48A9-8217-CE22E21BA430}" srcOrd="12" destOrd="0" presId="urn:microsoft.com/office/officeart/2005/8/layout/bProcess4"/>
    <dgm:cxn modelId="{72A4B38A-EC32-4C57-B6F0-7EDD7BD66A75}" type="presParOf" srcId="{D109F218-F93F-48A9-8217-CE22E21BA430}" destId="{22040FC5-7F57-416A-BAB0-794DE2290FBF}" srcOrd="0" destOrd="0" presId="urn:microsoft.com/office/officeart/2005/8/layout/bProcess4"/>
    <dgm:cxn modelId="{421F49A7-3280-4668-9FFE-739CE1322A20}" type="presParOf" srcId="{D109F218-F93F-48A9-8217-CE22E21BA430}" destId="{4BBA9473-DC96-4AA4-912F-41D80921711D}" srcOrd="1" destOrd="0" presId="urn:microsoft.com/office/officeart/2005/8/layout/bProcess4"/>
    <dgm:cxn modelId="{26BE7A2D-1BEC-47FF-A580-7C43910CEE54}" type="presParOf" srcId="{FE5EFD20-EA1D-46DA-A78F-C3B92258844C}" destId="{40D7AD9D-A470-45CC-AC48-DA48305FC957}" srcOrd="13" destOrd="0" presId="urn:microsoft.com/office/officeart/2005/8/layout/bProcess4"/>
    <dgm:cxn modelId="{D06C882C-9F1A-4416-A7FE-25914F208CEF}" type="presParOf" srcId="{FE5EFD20-EA1D-46DA-A78F-C3B92258844C}" destId="{7E88A405-785D-4435-959C-1AFB34CB7E71}" srcOrd="14" destOrd="0" presId="urn:microsoft.com/office/officeart/2005/8/layout/bProcess4"/>
    <dgm:cxn modelId="{89C8512F-67E9-4F4F-8BDE-0CFF698CB298}" type="presParOf" srcId="{7E88A405-785D-4435-959C-1AFB34CB7E71}" destId="{AA30836D-F4D1-4AEC-BAA2-1DBADDF84567}" srcOrd="0" destOrd="0" presId="urn:microsoft.com/office/officeart/2005/8/layout/bProcess4"/>
    <dgm:cxn modelId="{837EEB98-ED29-4F9C-BC94-1D69E298D1E3}" type="presParOf" srcId="{7E88A405-785D-4435-959C-1AFB34CB7E71}" destId="{0D0428A1-5BD2-493A-8106-DAA0770D92A8}" srcOrd="1" destOrd="0" presId="urn:microsoft.com/office/officeart/2005/8/layout/bProcess4"/>
    <dgm:cxn modelId="{480F2D3C-2C9F-4534-B22D-5A28FEFF500D}" type="presParOf" srcId="{FE5EFD20-EA1D-46DA-A78F-C3B92258844C}" destId="{48B32F04-4F9F-452B-8DAF-2021EF65B9C6}" srcOrd="15" destOrd="0" presId="urn:microsoft.com/office/officeart/2005/8/layout/bProcess4"/>
    <dgm:cxn modelId="{14B5E1E7-98CA-4E20-90B2-D02E29BC686F}" type="presParOf" srcId="{FE5EFD20-EA1D-46DA-A78F-C3B92258844C}" destId="{AB99B1BE-BC91-4FD0-A393-2B6522B0555A}" srcOrd="16" destOrd="0" presId="urn:microsoft.com/office/officeart/2005/8/layout/bProcess4"/>
    <dgm:cxn modelId="{ADB151A0-E146-4106-A13C-B8461230C54C}" type="presParOf" srcId="{AB99B1BE-BC91-4FD0-A393-2B6522B0555A}" destId="{07B061A9-3FD2-4040-ADD6-75AE1549476C}" srcOrd="0" destOrd="0" presId="urn:microsoft.com/office/officeart/2005/8/layout/bProcess4"/>
    <dgm:cxn modelId="{B2F82470-F2C6-4C9F-9E8E-AC768E94EB32}" type="presParOf" srcId="{AB99B1BE-BC91-4FD0-A393-2B6522B0555A}" destId="{C386B791-2D82-474D-932A-3192EAAF9EB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FAE172-0579-4A73-973F-343D83DB83A7}">
      <dsp:nvSpPr>
        <dsp:cNvPr id="0" name=""/>
        <dsp:cNvSpPr/>
      </dsp:nvSpPr>
      <dsp:spPr>
        <a:xfrm>
          <a:off x="0" y="3544355"/>
          <a:ext cx="8229600" cy="11633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0" y="3544355"/>
        <a:ext cx="8229600" cy="628201"/>
      </dsp:txXfrm>
    </dsp:sp>
    <dsp:sp modelId="{F09AE493-FE4F-425A-A037-14120E1F6E16}">
      <dsp:nvSpPr>
        <dsp:cNvPr id="0" name=""/>
        <dsp:cNvSpPr/>
      </dsp:nvSpPr>
      <dsp:spPr>
        <a:xfrm>
          <a:off x="0" y="4149291"/>
          <a:ext cx="4114799" cy="5351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0" y="4149291"/>
        <a:ext cx="4114799" cy="535134"/>
      </dsp:txXfrm>
    </dsp:sp>
    <dsp:sp modelId="{011DDE08-AEB7-4F30-9695-BE04DD91BA27}">
      <dsp:nvSpPr>
        <dsp:cNvPr id="0" name=""/>
        <dsp:cNvSpPr/>
      </dsp:nvSpPr>
      <dsp:spPr>
        <a:xfrm>
          <a:off x="4114800" y="4149291"/>
          <a:ext cx="4114799" cy="5351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114800" y="4149291"/>
        <a:ext cx="4114799" cy="535134"/>
      </dsp:txXfrm>
    </dsp:sp>
    <dsp:sp modelId="{797505D3-75DC-4793-AE7D-F370775A9E6A}">
      <dsp:nvSpPr>
        <dsp:cNvPr id="0" name=""/>
        <dsp:cNvSpPr/>
      </dsp:nvSpPr>
      <dsp:spPr>
        <a:xfrm rot="10800000">
          <a:off x="0" y="1772594"/>
          <a:ext cx="8229600" cy="178921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0" y="1772594"/>
        <a:ext cx="8229600" cy="628013"/>
      </dsp:txXfrm>
    </dsp:sp>
    <dsp:sp modelId="{A58F19B6-1CBC-4EC9-945E-4F4FD8314C93}">
      <dsp:nvSpPr>
        <dsp:cNvPr id="0" name=""/>
        <dsp:cNvSpPr/>
      </dsp:nvSpPr>
      <dsp:spPr>
        <a:xfrm>
          <a:off x="0" y="2400607"/>
          <a:ext cx="4114799" cy="5349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0" y="2400607"/>
        <a:ext cx="4114799" cy="534974"/>
      </dsp:txXfrm>
    </dsp:sp>
    <dsp:sp modelId="{2A301BBF-7185-4E20-9E1C-4F27B21BC732}">
      <dsp:nvSpPr>
        <dsp:cNvPr id="0" name=""/>
        <dsp:cNvSpPr/>
      </dsp:nvSpPr>
      <dsp:spPr>
        <a:xfrm>
          <a:off x="4114800" y="2400607"/>
          <a:ext cx="4114799" cy="5349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114800" y="2400607"/>
        <a:ext cx="4114799" cy="534974"/>
      </dsp:txXfrm>
    </dsp:sp>
    <dsp:sp modelId="{97869E09-8BAB-4B10-8417-3BCACB9CF942}">
      <dsp:nvSpPr>
        <dsp:cNvPr id="0" name=""/>
        <dsp:cNvSpPr/>
      </dsp:nvSpPr>
      <dsp:spPr>
        <a:xfrm rot="10800000">
          <a:off x="0" y="832"/>
          <a:ext cx="8229600" cy="178921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0" y="832"/>
        <a:ext cx="8229600" cy="628013"/>
      </dsp:txXfrm>
    </dsp:sp>
    <dsp:sp modelId="{BC6DCAD1-EDCD-47D0-867D-DE1E4492E942}">
      <dsp:nvSpPr>
        <dsp:cNvPr id="0" name=""/>
        <dsp:cNvSpPr/>
      </dsp:nvSpPr>
      <dsp:spPr>
        <a:xfrm>
          <a:off x="0" y="628845"/>
          <a:ext cx="4114799" cy="5349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0" y="628845"/>
        <a:ext cx="4114799" cy="534974"/>
      </dsp:txXfrm>
    </dsp:sp>
    <dsp:sp modelId="{A6BD9DD5-FBD3-4E6C-B74E-80F9D0CE1697}">
      <dsp:nvSpPr>
        <dsp:cNvPr id="0" name=""/>
        <dsp:cNvSpPr/>
      </dsp:nvSpPr>
      <dsp:spPr>
        <a:xfrm>
          <a:off x="4114800" y="628845"/>
          <a:ext cx="4114799" cy="5349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114800" y="628845"/>
        <a:ext cx="4114799" cy="53497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5B1AD8-2F6D-4E3C-9996-B1E07C69984E}">
      <dsp:nvSpPr>
        <dsp:cNvPr id="0" name=""/>
        <dsp:cNvSpPr/>
      </dsp:nvSpPr>
      <dsp:spPr>
        <a:xfrm rot="5400000">
          <a:off x="-212641" y="479710"/>
          <a:ext cx="1417607" cy="9923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Для детей</a:t>
          </a:r>
          <a:endParaRPr lang="ru-RU" sz="1500" kern="1200" dirty="0"/>
        </a:p>
      </dsp:txBody>
      <dsp:txXfrm rot="5400000">
        <a:off x="-212641" y="479710"/>
        <a:ext cx="1417607" cy="992325"/>
      </dsp:txXfrm>
    </dsp:sp>
    <dsp:sp modelId="{402B1FD9-28F8-42AB-A019-51CECF4386AA}">
      <dsp:nvSpPr>
        <dsp:cNvPr id="0" name=""/>
        <dsp:cNvSpPr/>
      </dsp:nvSpPr>
      <dsp:spPr>
        <a:xfrm rot="5400000">
          <a:off x="3971168" y="-2765024"/>
          <a:ext cx="1336795" cy="72944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 расширить представления детей о блокаде Ленинграда, о жизни в осажденном городе, о героях, перенесших жесточайшее испытание;</a:t>
          </a:r>
          <a:endParaRPr lang="ru-RU" sz="16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познакомиться с художественными и музыкальными произведениями, посвящёнными Блокаде Ленинграда;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совершенствовать умения использовать полученные знания для решения познавательных задач;</a:t>
          </a:r>
          <a:endParaRPr lang="ru-RU" sz="15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5400000">
        <a:off x="3971168" y="-2765024"/>
        <a:ext cx="1336795" cy="7294482"/>
      </dsp:txXfrm>
    </dsp:sp>
    <dsp:sp modelId="{B7F27200-85CE-4D96-831E-CFB4B2599AF2}">
      <dsp:nvSpPr>
        <dsp:cNvPr id="0" name=""/>
        <dsp:cNvSpPr/>
      </dsp:nvSpPr>
      <dsp:spPr>
        <a:xfrm rot="5400000">
          <a:off x="-212641" y="1755747"/>
          <a:ext cx="1417607" cy="9923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Для педагогов</a:t>
          </a:r>
          <a:endParaRPr lang="ru-RU" sz="1500" kern="1200" dirty="0"/>
        </a:p>
      </dsp:txBody>
      <dsp:txXfrm rot="5400000">
        <a:off x="-212641" y="1755747"/>
        <a:ext cx="1417607" cy="992325"/>
      </dsp:txXfrm>
    </dsp:sp>
    <dsp:sp modelId="{E3C6127C-1058-4AC4-8D27-D39F7D2EBEA4}">
      <dsp:nvSpPr>
        <dsp:cNvPr id="0" name=""/>
        <dsp:cNvSpPr/>
      </dsp:nvSpPr>
      <dsp:spPr>
        <a:xfrm rot="5400000">
          <a:off x="4171828" y="-1514281"/>
          <a:ext cx="933580" cy="72944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способствовать сближению всех членов семьи за счет совместной деятельности и решения общих задач;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принимать активное участие в реализации проекта, способствовать росту познавательной активности своих детей, поддерживать интерес к теме проекта.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5400000">
        <a:off x="4171828" y="-1514281"/>
        <a:ext cx="933580" cy="7294482"/>
      </dsp:txXfrm>
    </dsp:sp>
    <dsp:sp modelId="{CF791AF8-17A4-4C03-9462-6B5A11B25711}">
      <dsp:nvSpPr>
        <dsp:cNvPr id="0" name=""/>
        <dsp:cNvSpPr/>
      </dsp:nvSpPr>
      <dsp:spPr>
        <a:xfrm rot="5400000">
          <a:off x="-212641" y="3700527"/>
          <a:ext cx="1417607" cy="9923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Для родителей</a:t>
          </a:r>
          <a:endParaRPr lang="ru-RU" sz="1500" kern="1200" dirty="0"/>
        </a:p>
      </dsp:txBody>
      <dsp:txXfrm rot="5400000">
        <a:off x="-212641" y="3700527"/>
        <a:ext cx="1417607" cy="992325"/>
      </dsp:txXfrm>
    </dsp:sp>
    <dsp:sp modelId="{00215ADC-D813-4D40-8644-41611737A31E}">
      <dsp:nvSpPr>
        <dsp:cNvPr id="0" name=""/>
        <dsp:cNvSpPr/>
      </dsp:nvSpPr>
      <dsp:spPr>
        <a:xfrm rot="5400000">
          <a:off x="3504033" y="301366"/>
          <a:ext cx="2271066" cy="72944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расширять представление детей о блокаде Ленинграда;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познакомить ребят с понятием блокада, дорога жизни, продуктовые карточки, обогащать словарный запас детей путем оформления развивающей предметно пространственной среды, выставки, мини – музея;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познакомить воспитанников с художественными и музыкальными произведениями посвящёнными Блокаде Ленинграда;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формировать у детей патриотические чувства и представления о героизме. Воспитывать любовь и уважение к защитникам Родины на основе ярких впечатлений и исторических фактов;</a:t>
          </a:r>
          <a:endParaRPr lang="ru-RU" sz="16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</dsp:txBody>
      <dsp:txXfrm rot="5400000">
        <a:off x="3504033" y="301366"/>
        <a:ext cx="2271066" cy="729448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FAE172-0579-4A73-973F-343D83DB83A7}">
      <dsp:nvSpPr>
        <dsp:cNvPr id="0" name=""/>
        <dsp:cNvSpPr/>
      </dsp:nvSpPr>
      <dsp:spPr>
        <a:xfrm>
          <a:off x="0" y="3544355"/>
          <a:ext cx="8229600" cy="11633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0" y="3544355"/>
        <a:ext cx="8229600" cy="628201"/>
      </dsp:txXfrm>
    </dsp:sp>
    <dsp:sp modelId="{F09AE493-FE4F-425A-A037-14120E1F6E16}">
      <dsp:nvSpPr>
        <dsp:cNvPr id="0" name=""/>
        <dsp:cNvSpPr/>
      </dsp:nvSpPr>
      <dsp:spPr>
        <a:xfrm>
          <a:off x="0" y="4149291"/>
          <a:ext cx="4114799" cy="5351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0" y="4149291"/>
        <a:ext cx="4114799" cy="535134"/>
      </dsp:txXfrm>
    </dsp:sp>
    <dsp:sp modelId="{011DDE08-AEB7-4F30-9695-BE04DD91BA27}">
      <dsp:nvSpPr>
        <dsp:cNvPr id="0" name=""/>
        <dsp:cNvSpPr/>
      </dsp:nvSpPr>
      <dsp:spPr>
        <a:xfrm>
          <a:off x="4114800" y="4149291"/>
          <a:ext cx="4114799" cy="5351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4114800" y="4149291"/>
        <a:ext cx="4114799" cy="535134"/>
      </dsp:txXfrm>
    </dsp:sp>
    <dsp:sp modelId="{797505D3-75DC-4793-AE7D-F370775A9E6A}">
      <dsp:nvSpPr>
        <dsp:cNvPr id="0" name=""/>
        <dsp:cNvSpPr/>
      </dsp:nvSpPr>
      <dsp:spPr>
        <a:xfrm rot="10800000">
          <a:off x="0" y="1772594"/>
          <a:ext cx="8229600" cy="178921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0" y="1772594"/>
        <a:ext cx="8229600" cy="628013"/>
      </dsp:txXfrm>
    </dsp:sp>
    <dsp:sp modelId="{A58F19B6-1CBC-4EC9-945E-4F4FD8314C93}">
      <dsp:nvSpPr>
        <dsp:cNvPr id="0" name=""/>
        <dsp:cNvSpPr/>
      </dsp:nvSpPr>
      <dsp:spPr>
        <a:xfrm>
          <a:off x="0" y="2400607"/>
          <a:ext cx="4114799" cy="5349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0" y="2400607"/>
        <a:ext cx="4114799" cy="534974"/>
      </dsp:txXfrm>
    </dsp:sp>
    <dsp:sp modelId="{2A301BBF-7185-4E20-9E1C-4F27B21BC732}">
      <dsp:nvSpPr>
        <dsp:cNvPr id="0" name=""/>
        <dsp:cNvSpPr/>
      </dsp:nvSpPr>
      <dsp:spPr>
        <a:xfrm>
          <a:off x="4114800" y="2400607"/>
          <a:ext cx="4114799" cy="5349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4114800" y="2400607"/>
        <a:ext cx="4114799" cy="534974"/>
      </dsp:txXfrm>
    </dsp:sp>
    <dsp:sp modelId="{97869E09-8BAB-4B10-8417-3BCACB9CF942}">
      <dsp:nvSpPr>
        <dsp:cNvPr id="0" name=""/>
        <dsp:cNvSpPr/>
      </dsp:nvSpPr>
      <dsp:spPr>
        <a:xfrm rot="10800000">
          <a:off x="0" y="832"/>
          <a:ext cx="8229600" cy="178921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0" y="832"/>
        <a:ext cx="8229600" cy="628013"/>
      </dsp:txXfrm>
    </dsp:sp>
    <dsp:sp modelId="{BC6DCAD1-EDCD-47D0-867D-DE1E4492E942}">
      <dsp:nvSpPr>
        <dsp:cNvPr id="0" name=""/>
        <dsp:cNvSpPr/>
      </dsp:nvSpPr>
      <dsp:spPr>
        <a:xfrm>
          <a:off x="0" y="628845"/>
          <a:ext cx="4114799" cy="5349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0" y="628845"/>
        <a:ext cx="4114799" cy="534974"/>
      </dsp:txXfrm>
    </dsp:sp>
    <dsp:sp modelId="{A6BD9DD5-FBD3-4E6C-B74E-80F9D0CE1697}">
      <dsp:nvSpPr>
        <dsp:cNvPr id="0" name=""/>
        <dsp:cNvSpPr/>
      </dsp:nvSpPr>
      <dsp:spPr>
        <a:xfrm>
          <a:off x="4114800" y="628845"/>
          <a:ext cx="4114799" cy="5349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4114800" y="628845"/>
        <a:ext cx="4114799" cy="53497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B36617-B82C-4ED8-890E-BF8A571F5CA2}">
      <dsp:nvSpPr>
        <dsp:cNvPr id="0" name=""/>
        <dsp:cNvSpPr/>
      </dsp:nvSpPr>
      <dsp:spPr>
        <a:xfrm rot="5400000">
          <a:off x="-363052" y="1072177"/>
          <a:ext cx="1668878" cy="20144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7D299A-8810-469D-94AD-EA1DA9086B9A}">
      <dsp:nvSpPr>
        <dsp:cNvPr id="0" name=""/>
        <dsp:cNvSpPr/>
      </dsp:nvSpPr>
      <dsp:spPr>
        <a:xfrm>
          <a:off x="18846" y="4125"/>
          <a:ext cx="2238226" cy="1342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18846" y="4125"/>
        <a:ext cx="2238226" cy="1342935"/>
      </dsp:txXfrm>
    </dsp:sp>
    <dsp:sp modelId="{02883398-6976-4A0B-9217-BA4377B3EB04}">
      <dsp:nvSpPr>
        <dsp:cNvPr id="0" name=""/>
        <dsp:cNvSpPr/>
      </dsp:nvSpPr>
      <dsp:spPr>
        <a:xfrm rot="5400000">
          <a:off x="-363052" y="2750847"/>
          <a:ext cx="1668878" cy="20144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06C78-E295-4BF1-B391-4C6E45379E69}">
      <dsp:nvSpPr>
        <dsp:cNvPr id="0" name=""/>
        <dsp:cNvSpPr/>
      </dsp:nvSpPr>
      <dsp:spPr>
        <a:xfrm>
          <a:off x="18846" y="1682794"/>
          <a:ext cx="2238226" cy="1342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18846" y="1682794"/>
        <a:ext cx="2238226" cy="1342935"/>
      </dsp:txXfrm>
    </dsp:sp>
    <dsp:sp modelId="{DDB7B4C5-C7ED-4F7B-8851-93B5F201E3DD}">
      <dsp:nvSpPr>
        <dsp:cNvPr id="0" name=""/>
        <dsp:cNvSpPr/>
      </dsp:nvSpPr>
      <dsp:spPr>
        <a:xfrm>
          <a:off x="476282" y="3590182"/>
          <a:ext cx="2967049" cy="20144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69D99-C1F5-4875-91D1-7A65BB05C5C9}">
      <dsp:nvSpPr>
        <dsp:cNvPr id="0" name=""/>
        <dsp:cNvSpPr/>
      </dsp:nvSpPr>
      <dsp:spPr>
        <a:xfrm>
          <a:off x="18846" y="3361464"/>
          <a:ext cx="2238226" cy="1342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18846" y="3361464"/>
        <a:ext cx="2238226" cy="1342935"/>
      </dsp:txXfrm>
    </dsp:sp>
    <dsp:sp modelId="{AE7163C9-21E6-4E54-B170-D484BAA93163}">
      <dsp:nvSpPr>
        <dsp:cNvPr id="0" name=""/>
        <dsp:cNvSpPr/>
      </dsp:nvSpPr>
      <dsp:spPr>
        <a:xfrm rot="16200000">
          <a:off x="2613788" y="2750847"/>
          <a:ext cx="1668878" cy="20144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D5D0C-D364-40CA-950E-E16E3B8303C5}">
      <dsp:nvSpPr>
        <dsp:cNvPr id="0" name=""/>
        <dsp:cNvSpPr/>
      </dsp:nvSpPr>
      <dsp:spPr>
        <a:xfrm>
          <a:off x="2995686" y="3361464"/>
          <a:ext cx="2238226" cy="1342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2995686" y="3361464"/>
        <a:ext cx="2238226" cy="1342935"/>
      </dsp:txXfrm>
    </dsp:sp>
    <dsp:sp modelId="{C5EB8324-DA08-4FEB-90A1-17CCB3FCE3EC}">
      <dsp:nvSpPr>
        <dsp:cNvPr id="0" name=""/>
        <dsp:cNvSpPr/>
      </dsp:nvSpPr>
      <dsp:spPr>
        <a:xfrm rot="16200000">
          <a:off x="2613788" y="1072177"/>
          <a:ext cx="1668878" cy="20144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4501A8-833A-4ADA-86D9-CE89B494C69F}">
      <dsp:nvSpPr>
        <dsp:cNvPr id="0" name=""/>
        <dsp:cNvSpPr/>
      </dsp:nvSpPr>
      <dsp:spPr>
        <a:xfrm>
          <a:off x="2995686" y="1682794"/>
          <a:ext cx="2238226" cy="1342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2995686" y="1682794"/>
        <a:ext cx="2238226" cy="1342935"/>
      </dsp:txXfrm>
    </dsp:sp>
    <dsp:sp modelId="{3CF0216C-650C-4EAE-A497-E2666EF2E980}">
      <dsp:nvSpPr>
        <dsp:cNvPr id="0" name=""/>
        <dsp:cNvSpPr/>
      </dsp:nvSpPr>
      <dsp:spPr>
        <a:xfrm>
          <a:off x="3453123" y="232843"/>
          <a:ext cx="2967049" cy="20144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51D9D-45E9-454B-AA25-545446CCF7A8}">
      <dsp:nvSpPr>
        <dsp:cNvPr id="0" name=""/>
        <dsp:cNvSpPr/>
      </dsp:nvSpPr>
      <dsp:spPr>
        <a:xfrm>
          <a:off x="2995686" y="4125"/>
          <a:ext cx="2238226" cy="1342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2995686" y="4125"/>
        <a:ext cx="2238226" cy="1342935"/>
      </dsp:txXfrm>
    </dsp:sp>
    <dsp:sp modelId="{EFD84660-95B4-4F52-86E6-202F988C5C09}">
      <dsp:nvSpPr>
        <dsp:cNvPr id="0" name=""/>
        <dsp:cNvSpPr/>
      </dsp:nvSpPr>
      <dsp:spPr>
        <a:xfrm rot="5400000">
          <a:off x="5590629" y="1072177"/>
          <a:ext cx="1668878" cy="20144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932006-BAA1-4E76-8A2D-20D3BA092266}">
      <dsp:nvSpPr>
        <dsp:cNvPr id="0" name=""/>
        <dsp:cNvSpPr/>
      </dsp:nvSpPr>
      <dsp:spPr>
        <a:xfrm>
          <a:off x="5972527" y="4125"/>
          <a:ext cx="2238226" cy="1342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5972527" y="4125"/>
        <a:ext cx="2238226" cy="1342935"/>
      </dsp:txXfrm>
    </dsp:sp>
    <dsp:sp modelId="{F5A1558B-6BC9-49AB-92A9-F8D0BE0B4A78}">
      <dsp:nvSpPr>
        <dsp:cNvPr id="0" name=""/>
        <dsp:cNvSpPr/>
      </dsp:nvSpPr>
      <dsp:spPr>
        <a:xfrm rot="5400000">
          <a:off x="5590629" y="2750847"/>
          <a:ext cx="1668878" cy="20144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602E22-D219-43D4-9AAC-4971128EAFF5}">
      <dsp:nvSpPr>
        <dsp:cNvPr id="0" name=""/>
        <dsp:cNvSpPr/>
      </dsp:nvSpPr>
      <dsp:spPr>
        <a:xfrm>
          <a:off x="5972527" y="1682794"/>
          <a:ext cx="2238226" cy="1342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5972527" y="1682794"/>
        <a:ext cx="2238226" cy="1342935"/>
      </dsp:txXfrm>
    </dsp:sp>
    <dsp:sp modelId="{23132DE2-881D-43A4-BDCC-CC7E056E3BD8}">
      <dsp:nvSpPr>
        <dsp:cNvPr id="0" name=""/>
        <dsp:cNvSpPr/>
      </dsp:nvSpPr>
      <dsp:spPr>
        <a:xfrm>
          <a:off x="5972527" y="3361464"/>
          <a:ext cx="2238226" cy="1342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5972527" y="3361464"/>
        <a:ext cx="2238226" cy="134293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8EC21B-3E1F-4876-8E05-00BC53CF9E24}">
      <dsp:nvSpPr>
        <dsp:cNvPr id="0" name=""/>
        <dsp:cNvSpPr/>
      </dsp:nvSpPr>
      <dsp:spPr>
        <a:xfrm rot="5446816">
          <a:off x="-268110" y="1343001"/>
          <a:ext cx="1227002" cy="148306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98CF0-F3FE-4FBD-AF53-66C4C4AFB78D}">
      <dsp:nvSpPr>
        <dsp:cNvPr id="0" name=""/>
        <dsp:cNvSpPr/>
      </dsp:nvSpPr>
      <dsp:spPr>
        <a:xfrm>
          <a:off x="19402" y="555226"/>
          <a:ext cx="1647852" cy="98871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Беседы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19402" y="555226"/>
        <a:ext cx="1647852" cy="988711"/>
      </dsp:txXfrm>
    </dsp:sp>
    <dsp:sp modelId="{A354773C-295F-41FD-B558-894635347F64}">
      <dsp:nvSpPr>
        <dsp:cNvPr id="0" name=""/>
        <dsp:cNvSpPr/>
      </dsp:nvSpPr>
      <dsp:spPr>
        <a:xfrm rot="5400000">
          <a:off x="-276135" y="2579162"/>
          <a:ext cx="1226344" cy="148306"/>
        </a:xfrm>
        <a:prstGeom prst="rect">
          <a:avLst/>
        </a:prstGeom>
        <a:solidFill>
          <a:schemeClr val="accent3">
            <a:shade val="90000"/>
            <a:hueOff val="18718"/>
            <a:satOff val="-4728"/>
            <a:lumOff val="58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5A9EE-E325-4BB4-BB6B-2CEEA31D6835}">
      <dsp:nvSpPr>
        <dsp:cNvPr id="0" name=""/>
        <dsp:cNvSpPr/>
      </dsp:nvSpPr>
      <dsp:spPr>
        <a:xfrm>
          <a:off x="2693" y="1791660"/>
          <a:ext cx="1647852" cy="98871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002060"/>
              </a:solidFill>
            </a:rPr>
            <a:t>Создание макетов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2693" y="1791660"/>
        <a:ext cx="1647852" cy="988711"/>
      </dsp:txXfrm>
    </dsp:sp>
    <dsp:sp modelId="{A7017EB1-4FAC-4048-B69D-696A7FCEBBC6}">
      <dsp:nvSpPr>
        <dsp:cNvPr id="0" name=""/>
        <dsp:cNvSpPr/>
      </dsp:nvSpPr>
      <dsp:spPr>
        <a:xfrm>
          <a:off x="341808" y="3197107"/>
          <a:ext cx="2182099" cy="148306"/>
        </a:xfrm>
        <a:prstGeom prst="rect">
          <a:avLst/>
        </a:prstGeom>
        <a:solidFill>
          <a:schemeClr val="accent3">
            <a:shade val="90000"/>
            <a:hueOff val="37437"/>
            <a:satOff val="-9456"/>
            <a:lumOff val="116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6C66DF-1DAB-4397-9A43-C4DD16E38A58}">
      <dsp:nvSpPr>
        <dsp:cNvPr id="0" name=""/>
        <dsp:cNvSpPr/>
      </dsp:nvSpPr>
      <dsp:spPr>
        <a:xfrm>
          <a:off x="2693" y="3027549"/>
          <a:ext cx="1647852" cy="98871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002060"/>
              </a:solidFill>
            </a:rPr>
            <a:t>Викторина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2693" y="3027549"/>
        <a:ext cx="1647852" cy="988711"/>
      </dsp:txXfrm>
    </dsp:sp>
    <dsp:sp modelId="{CD8FCBBC-C993-4EC4-B5E3-3B88324D3DEC}">
      <dsp:nvSpPr>
        <dsp:cNvPr id="0" name=""/>
        <dsp:cNvSpPr/>
      </dsp:nvSpPr>
      <dsp:spPr>
        <a:xfrm rot="16200000">
          <a:off x="1915508" y="2579162"/>
          <a:ext cx="1226344" cy="148306"/>
        </a:xfrm>
        <a:prstGeom prst="rect">
          <a:avLst/>
        </a:prstGeom>
        <a:solidFill>
          <a:schemeClr val="accent3">
            <a:shade val="90000"/>
            <a:hueOff val="56155"/>
            <a:satOff val="-14184"/>
            <a:lumOff val="174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890D8-687E-4247-BA49-504DE9D52518}">
      <dsp:nvSpPr>
        <dsp:cNvPr id="0" name=""/>
        <dsp:cNvSpPr/>
      </dsp:nvSpPr>
      <dsp:spPr>
        <a:xfrm>
          <a:off x="2194337" y="3027549"/>
          <a:ext cx="1647852" cy="98871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002060"/>
              </a:solidFill>
            </a:rPr>
            <a:t>Чтение художественной литературы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2194337" y="3027549"/>
        <a:ext cx="1647852" cy="988711"/>
      </dsp:txXfrm>
    </dsp:sp>
    <dsp:sp modelId="{2973267E-D877-4385-9B81-1B587E5D69A1}">
      <dsp:nvSpPr>
        <dsp:cNvPr id="0" name=""/>
        <dsp:cNvSpPr/>
      </dsp:nvSpPr>
      <dsp:spPr>
        <a:xfrm rot="16200000">
          <a:off x="1915508" y="1343273"/>
          <a:ext cx="1226344" cy="148306"/>
        </a:xfrm>
        <a:prstGeom prst="rect">
          <a:avLst/>
        </a:prstGeom>
        <a:solidFill>
          <a:schemeClr val="accent3">
            <a:shade val="90000"/>
            <a:hueOff val="74874"/>
            <a:satOff val="-18913"/>
            <a:lumOff val="232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C1DBB-D03C-47C6-AF99-3699F8D7EC33}">
      <dsp:nvSpPr>
        <dsp:cNvPr id="0" name=""/>
        <dsp:cNvSpPr/>
      </dsp:nvSpPr>
      <dsp:spPr>
        <a:xfrm>
          <a:off x="2194337" y="1791660"/>
          <a:ext cx="1647852" cy="98871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002060"/>
              </a:solidFill>
            </a:rPr>
            <a:t>Выставка детских работ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2194337" y="1791660"/>
        <a:ext cx="1647852" cy="988711"/>
      </dsp:txXfrm>
    </dsp:sp>
    <dsp:sp modelId="{52F90037-0382-4A8D-90A7-B908B07588CC}">
      <dsp:nvSpPr>
        <dsp:cNvPr id="0" name=""/>
        <dsp:cNvSpPr/>
      </dsp:nvSpPr>
      <dsp:spPr>
        <a:xfrm>
          <a:off x="2533453" y="725328"/>
          <a:ext cx="2270871" cy="148306"/>
        </a:xfrm>
        <a:prstGeom prst="rect">
          <a:avLst/>
        </a:prstGeom>
        <a:solidFill>
          <a:schemeClr val="accent3">
            <a:shade val="90000"/>
            <a:hueOff val="93592"/>
            <a:satOff val="-23641"/>
            <a:lumOff val="291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BB673-2034-4636-BE9F-63C2EA9C7B66}">
      <dsp:nvSpPr>
        <dsp:cNvPr id="0" name=""/>
        <dsp:cNvSpPr/>
      </dsp:nvSpPr>
      <dsp:spPr>
        <a:xfrm>
          <a:off x="2194337" y="555770"/>
          <a:ext cx="1647852" cy="98871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002060"/>
              </a:solidFill>
            </a:rPr>
            <a:t>Развлечение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2194337" y="555770"/>
        <a:ext cx="1647852" cy="988711"/>
      </dsp:txXfrm>
    </dsp:sp>
    <dsp:sp modelId="{40D7AD9D-A470-45CC-AC48-DA48305FC957}">
      <dsp:nvSpPr>
        <dsp:cNvPr id="0" name=""/>
        <dsp:cNvSpPr/>
      </dsp:nvSpPr>
      <dsp:spPr>
        <a:xfrm rot="5400000">
          <a:off x="4196441" y="1343273"/>
          <a:ext cx="1226344" cy="148306"/>
        </a:xfrm>
        <a:prstGeom prst="rect">
          <a:avLst/>
        </a:prstGeom>
        <a:solidFill>
          <a:schemeClr val="accent3">
            <a:shade val="90000"/>
            <a:hueOff val="112311"/>
            <a:satOff val="-28369"/>
            <a:lumOff val="349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BA9473-DC96-4AA4-912F-41D80921711D}">
      <dsp:nvSpPr>
        <dsp:cNvPr id="0" name=""/>
        <dsp:cNvSpPr/>
      </dsp:nvSpPr>
      <dsp:spPr>
        <a:xfrm>
          <a:off x="4385981" y="555770"/>
          <a:ext cx="1826430" cy="98871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002060"/>
              </a:solidFill>
            </a:rPr>
            <a:t>Игры: дидактические, подвижные , сюжетно-ролевые 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4385981" y="555770"/>
        <a:ext cx="1826430" cy="988711"/>
      </dsp:txXfrm>
    </dsp:sp>
    <dsp:sp modelId="{48B32F04-4F9F-452B-8DAF-2021EF65B9C6}">
      <dsp:nvSpPr>
        <dsp:cNvPr id="0" name=""/>
        <dsp:cNvSpPr/>
      </dsp:nvSpPr>
      <dsp:spPr>
        <a:xfrm rot="5400000">
          <a:off x="4196441" y="2579162"/>
          <a:ext cx="1226344" cy="148306"/>
        </a:xfrm>
        <a:prstGeom prst="rect">
          <a:avLst/>
        </a:prstGeom>
        <a:solidFill>
          <a:schemeClr val="accent3">
            <a:shade val="90000"/>
            <a:hueOff val="131029"/>
            <a:satOff val="-33097"/>
            <a:lumOff val="4074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0428A1-5BD2-493A-8106-DAA0770D92A8}">
      <dsp:nvSpPr>
        <dsp:cNvPr id="0" name=""/>
        <dsp:cNvSpPr/>
      </dsp:nvSpPr>
      <dsp:spPr>
        <a:xfrm>
          <a:off x="4475270" y="1791660"/>
          <a:ext cx="1647852" cy="98871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rgbClr val="002060"/>
              </a:solidFill>
            </a:rPr>
            <a:t>Квест-игра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4475270" y="1791660"/>
        <a:ext cx="1647852" cy="988711"/>
      </dsp:txXfrm>
    </dsp:sp>
    <dsp:sp modelId="{C386B791-2D82-474D-932A-3192EAAF9EBB}">
      <dsp:nvSpPr>
        <dsp:cNvPr id="0" name=""/>
        <dsp:cNvSpPr/>
      </dsp:nvSpPr>
      <dsp:spPr>
        <a:xfrm>
          <a:off x="4475270" y="3027549"/>
          <a:ext cx="1647852" cy="98871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002060"/>
              </a:solidFill>
            </a:rPr>
            <a:t>Музыка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4475270" y="3027549"/>
        <a:ext cx="1647852" cy="9887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9F8A6-ECAC-4BF8-B83E-BBAABF217CE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A66D8-18DE-447C-87B5-00ED89E46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cover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cover dir="u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microsoft.com/office/2007/relationships/diagramDrawing" Target="../diagrams/drawing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12" Type="http://schemas.openxmlformats.org/officeDocument/2006/relationships/diagramColors" Target="../diagrams/colors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QuickStyle" Target="../diagrams/quickStyle5.xml"/><Relationship Id="rId5" Type="http://schemas.openxmlformats.org/officeDocument/2006/relationships/diagramColors" Target="../diagrams/colors4.xml"/><Relationship Id="rId15" Type="http://schemas.openxmlformats.org/officeDocument/2006/relationships/image" Target="../media/image8.png"/><Relationship Id="rId10" Type="http://schemas.openxmlformats.org/officeDocument/2006/relationships/diagramLayout" Target="../diagrams/layout5.xml"/><Relationship Id="rId4" Type="http://schemas.openxmlformats.org/officeDocument/2006/relationships/diagramQuickStyle" Target="../diagrams/quickStyle4.xml"/><Relationship Id="rId9" Type="http://schemas.openxmlformats.org/officeDocument/2006/relationships/diagramData" Target="../diagrams/data5.xml"/><Relationship Id="rId1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00" y="2571744"/>
            <a:ext cx="3571900" cy="4052399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1643050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Проект </a:t>
            </a:r>
            <a:r>
              <a:rPr lang="ru-RU" sz="3200" b="1" dirty="0" smtClean="0">
                <a:solidFill>
                  <a:srgbClr val="C00000"/>
                </a:solidFill>
              </a:rPr>
              <a:t>«Непокоренный Ленинград»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184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4480" y="4293096"/>
            <a:ext cx="4071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Разработали 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оспитатели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детского сада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 112 города Тюмени:</a:t>
            </a:r>
          </a:p>
          <a:p>
            <a:r>
              <a:rPr lang="ru-RU" dirty="0" smtClean="0"/>
              <a:t>Дубровская О.Н.</a:t>
            </a:r>
          </a:p>
          <a:p>
            <a:r>
              <a:rPr lang="ru-RU" dirty="0" smtClean="0"/>
              <a:t>Рожина М.Е</a:t>
            </a:r>
            <a:r>
              <a:rPr lang="ru-RU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                 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2022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8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1472" y="285728"/>
            <a:ext cx="1785950" cy="15814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28794" y="857232"/>
            <a:ext cx="58579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i="1" dirty="0" smtClean="0">
                <a:solidFill>
                  <a:srgbClr val="C00000"/>
                </a:solidFill>
              </a:rPr>
              <a:t>Этапы работы над проектом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785786" y="1214422"/>
            <a:ext cx="7786710" cy="5429264"/>
          </a:xfrm>
          <a:prstGeom prst="round2Diag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928662" y="1500175"/>
            <a:ext cx="7572428" cy="50475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 этап:  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Основной»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1. 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Беседы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 «Блокада Ленинграда»,  «Трудности осажденного города»,«Дети Ленинграда».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2. Художественное творчество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Конструирование: «Гирлянда цветов к памятнику Родина - Мать».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Лепка:  «Сибирские кошки».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3. Чтение художественной литературы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: Крестинский А.А. «Мальчики из блокады (Рассказы и повесть)»; Еремеев А.И. «Дорога жизни» Н. Алексеевой «Дети Ленинграда».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Рассматривание иллюстраций: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«Дорога жизни», «Пискарёвское мемориальное кладбище», «Разорванное кольцо блокады»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Создание выставки рисунков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«Сквер сибирских кошек».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Конструирование макетов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«Осада города», «Дорога жизни».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Организация сюжетно-ролевой игры: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«Моряки», «Санитары»,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- игра «Блокадный Ленинград».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8.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Дидактические игры: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«Рода войск», «Собери картинку» (разрезные картинки с изображением «Разорванное кольцо», «Цветок жизни», «Раздели хлебушек».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9.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Подвижные игры: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«Перейди на другой берег», «Саперы», военная эстафета «Разведчики и моряки», «Дорога жизни».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10. Прослушивание музыкальных произведений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Э.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Хиль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«Медаль за оборону Ленинграда», ; Д. Шостакович «Ленинградская симфония»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и др.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00" y="2571744"/>
            <a:ext cx="3571900" cy="40523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28794" y="857232"/>
            <a:ext cx="42275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i="1" dirty="0" smtClean="0">
                <a:solidFill>
                  <a:srgbClr val="C00000"/>
                </a:solidFill>
              </a:rPr>
              <a:t>Этапы работы над проектом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285852" y="1643050"/>
            <a:ext cx="4786346" cy="2928958"/>
          </a:xfrm>
          <a:prstGeom prst="round2Diag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357290" y="1908213"/>
            <a:ext cx="442915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3 этап: «Заключительный»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Анализ полученных результатов и обобщение опыта.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Выставка рисунков «Сквер сибирских кошек».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Обыгрывание макетов «Дорога жизни», «Осада города» вместе с детьми.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285728"/>
            <a:ext cx="1714512" cy="18345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00" y="2571744"/>
            <a:ext cx="3571900" cy="40523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00166" y="857232"/>
            <a:ext cx="4906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Работа с родителями:</a:t>
            </a: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1142976" y="1218799"/>
            <a:ext cx="5000660" cy="2862322"/>
          </a:xfrm>
          <a:prstGeom prst="rect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Подготовка костюмов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для выступления с музыкально – литературной  композиции 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Славьтесь наши деды — за Великую Победу!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Папки – передвижки: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«Как рассказать ребенку о войне».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Консультация: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«Растим маленьких патриотов».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Памятка родителям: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«Расскажи детям о Блокаде».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214290"/>
            <a:ext cx="1857388" cy="1834527"/>
          </a:xfrm>
          <a:prstGeom prst="rect">
            <a:avLst/>
          </a:prstGeom>
          <a:noFill/>
        </p:spPr>
      </p:pic>
      <p:pic>
        <p:nvPicPr>
          <p:cNvPr id="11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4500570"/>
            <a:ext cx="1214446" cy="12994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5999"/>
          <a:stretch>
            <a:fillRect/>
          </a:stretch>
        </p:blipFill>
        <p:spPr bwMode="auto">
          <a:xfrm>
            <a:off x="6858016" y="2285992"/>
            <a:ext cx="1928858" cy="40523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00298" y="714356"/>
            <a:ext cx="4028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400" b="1" dirty="0" smtClean="0">
                <a:solidFill>
                  <a:schemeClr val="bg1"/>
                </a:solidFill>
              </a:rPr>
              <a:t>Развивающая среда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4" descr="C:\Users\Maria\Desktop\дневники практики\рппс\IMG_20180228_1507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428736"/>
            <a:ext cx="3286148" cy="19716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4" name="Picture 5" descr="C:\Users\Maria\Desktop\дневники практики\рппс\IMG_20180219_162903.jpg"/>
          <p:cNvPicPr>
            <a:picLocks noChangeAspect="1" noChangeArrowheads="1"/>
          </p:cNvPicPr>
          <p:nvPr/>
        </p:nvPicPr>
        <p:blipFill>
          <a:blip r:embed="rId5" cstate="print"/>
          <a:srcRect l="5195" t="50196"/>
          <a:stretch>
            <a:fillRect/>
          </a:stretch>
        </p:blipFill>
        <p:spPr bwMode="auto">
          <a:xfrm>
            <a:off x="1428728" y="3571876"/>
            <a:ext cx="5214942" cy="164372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1428736"/>
            <a:ext cx="2742270" cy="197689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16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-214338"/>
            <a:ext cx="1714512" cy="18345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00" y="2571744"/>
            <a:ext cx="3571900" cy="4052399"/>
          </a:xfrm>
          <a:prstGeom prst="rect">
            <a:avLst/>
          </a:prstGeom>
          <a:noFill/>
        </p:spPr>
      </p:pic>
      <p:pic>
        <p:nvPicPr>
          <p:cNvPr id="7" name="Picture 6" descr="C:\Users\Maria\Desktop\дневники практики\рппс\IMG_20180219_164648.jpg"/>
          <p:cNvPicPr>
            <a:picLocks noChangeAspect="1" noChangeArrowheads="1"/>
          </p:cNvPicPr>
          <p:nvPr/>
        </p:nvPicPr>
        <p:blipFill>
          <a:blip r:embed="rId4" cstate="print"/>
          <a:srcRect t="14081"/>
          <a:stretch>
            <a:fillRect/>
          </a:stretch>
        </p:blipFill>
        <p:spPr bwMode="auto">
          <a:xfrm>
            <a:off x="3357554" y="1071546"/>
            <a:ext cx="2762377" cy="305140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 r="46530" b="17544"/>
          <a:stretch>
            <a:fillRect/>
          </a:stretch>
        </p:blipFill>
        <p:spPr bwMode="auto">
          <a:xfrm>
            <a:off x="1000100" y="1071546"/>
            <a:ext cx="2214578" cy="495643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10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40" y="0"/>
            <a:ext cx="1714512" cy="19288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001"/>
          <a:stretch>
            <a:fillRect/>
          </a:stretch>
        </p:blipFill>
        <p:spPr bwMode="auto">
          <a:xfrm>
            <a:off x="7500958" y="2571744"/>
            <a:ext cx="1643042" cy="40523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5984" y="857232"/>
            <a:ext cx="5000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Выставка и макеты: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http://dmc-unmor.ru/media/news/IMG_017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357298"/>
            <a:ext cx="2857500" cy="2238375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0" name="Рисунок 9" descr="http://sn74.ru/img/news_img/df38f0e13496bbf592e6f371a4f9d6bd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1357298"/>
            <a:ext cx="3267896" cy="2238375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1" name="Рисунок 10" descr="http://www.xn--d1actcgbe3a4d5c.xn--p1ai/parus/images/20171003_12002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3714752"/>
            <a:ext cx="3913531" cy="220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0"/>
            <a:ext cx="1714512" cy="18345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001"/>
          <a:stretch>
            <a:fillRect/>
          </a:stretch>
        </p:blipFill>
        <p:spPr bwMode="auto">
          <a:xfrm>
            <a:off x="7500958" y="2571744"/>
            <a:ext cx="1643042" cy="40523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5984" y="1000108"/>
            <a:ext cx="5000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14547" y="1071546"/>
            <a:ext cx="3214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Итоги проекта: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5851" y="1571612"/>
            <a:ext cx="628654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данного проекта способствовала сближению родителей, детей и педагогов. Совместные мероприятия способствовали обогащению знаний детей о военной истории  Города-героя Ленинграде, о его блокаде, об истории Великой Отечественной войны. Дети совместно с родителями и воспитателями участвовали в проектной деятельности. Дети смогли получить новые знания, они внесли вклад в общее дело, радовались своим успехам и успехам своих товарищей, ощущали свою значимость в группе.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0"/>
            <a:ext cx="1714512" cy="1834527"/>
          </a:xfrm>
          <a:prstGeom prst="rect">
            <a:avLst/>
          </a:prstGeom>
          <a:noFill/>
        </p:spPr>
      </p:pic>
      <p:pic>
        <p:nvPicPr>
          <p:cNvPr id="15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00034" y="0"/>
            <a:ext cx="1785950" cy="18345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001"/>
          <a:stretch>
            <a:fillRect/>
          </a:stretch>
        </p:blipFill>
        <p:spPr bwMode="auto">
          <a:xfrm>
            <a:off x="1785918" y="2500306"/>
            <a:ext cx="1643042" cy="40523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5984" y="1000108"/>
            <a:ext cx="5000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428736"/>
            <a:ext cx="80010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9050">
                  <a:solidFill>
                    <a:srgbClr val="C00000">
                      <a:alpha val="650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Спасибо за внимание!</a:t>
            </a:r>
            <a:r>
              <a:rPr lang="ru-RU" sz="5400" b="1" cap="none" spc="50" dirty="0" smtClean="0">
                <a:ln w="13500">
                  <a:solidFill>
                    <a:srgbClr val="C00000">
                      <a:alpha val="6500"/>
                    </a:srgbClr>
                  </a:solidFill>
                  <a:prstDash val="solid"/>
                </a:ln>
                <a:noFill/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!</a:t>
            </a:r>
            <a:endParaRPr lang="ru-RU" sz="5400" b="1" cap="none" spc="50" dirty="0">
              <a:ln w="13500">
                <a:solidFill>
                  <a:srgbClr val="C00000">
                    <a:alpha val="6500"/>
                  </a:srgbClr>
                </a:solidFill>
                <a:prstDash val="solid"/>
              </a:ln>
              <a:noFill/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2500306"/>
            <a:ext cx="3571900" cy="4052399"/>
          </a:xfrm>
          <a:prstGeom prst="rect">
            <a:avLst/>
          </a:prstGeom>
          <a:noFill/>
        </p:spPr>
      </p:pic>
      <p:pic>
        <p:nvPicPr>
          <p:cNvPr id="17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0"/>
            <a:ext cx="1714512" cy="1834527"/>
          </a:xfrm>
          <a:prstGeom prst="rect">
            <a:avLst/>
          </a:prstGeom>
          <a:noFill/>
        </p:spPr>
      </p:pic>
      <p:pic>
        <p:nvPicPr>
          <p:cNvPr id="18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2285992"/>
            <a:ext cx="1714512" cy="1834527"/>
          </a:xfrm>
          <a:prstGeom prst="rect">
            <a:avLst/>
          </a:prstGeom>
          <a:noFill/>
        </p:spPr>
      </p:pic>
      <p:pic>
        <p:nvPicPr>
          <p:cNvPr id="19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0"/>
            <a:ext cx="1313947" cy="140592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001"/>
          <a:stretch>
            <a:fillRect/>
          </a:stretch>
        </p:blipFill>
        <p:spPr bwMode="auto">
          <a:xfrm>
            <a:off x="7000892" y="2500306"/>
            <a:ext cx="1714480" cy="40523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00364" y="1357298"/>
            <a:ext cx="170751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 проекте: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357290" y="1785926"/>
            <a:ext cx="578647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Вид 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: информационно - познавательный.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Сроки реализации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: краткосрочный, с 07.09  по.  11.09. 2022 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Объект 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: совместная работа воспитателя, детей и родителей.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Предмет проект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а: процесс воспитания и обучения.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Участники 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: дети 6-7 лет, родители воспитанников, педагоги.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9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0"/>
            <a:ext cx="1714512" cy="1834527"/>
          </a:xfrm>
          <a:prstGeom prst="rect">
            <a:avLst/>
          </a:prstGeom>
          <a:noFill/>
        </p:spPr>
      </p:pic>
      <p:pic>
        <p:nvPicPr>
          <p:cNvPr id="10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000100" y="183453"/>
            <a:ext cx="1928826" cy="16510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-3460"/>
            <a:ext cx="9139391" cy="6861460"/>
          </a:xfrm>
          <a:prstGeom prst="rect">
            <a:avLst/>
          </a:prstGeom>
          <a:noFill/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214414" y="1000108"/>
            <a:ext cx="71438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Один из воспитанников, Дима К.,  после просмотра программы  «Время» задал вопрос родителям: «Что такое блокада? Где находится город Ленинград?»  Родители объяснили ребенку про значение этого слова, а город предложили найти самому на карте в детском саду. Он не нашел его на карте, так как не знал, что сейчас город называется - Санкт – Петербург. В группе заинтересовались все, что за загадочный город, которого нет на карте?  У ребят появились вопросы. А так как  блокада Ленинграда  началась в сентябре 1941 года, и продолжалась долгих 4 года, детей заинтересовало, как же выжили и победили жители города во время страшной блокады. Эти события вызвали эмоциональный отклик у воспитанников и педагогов.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14678" y="1428736"/>
            <a:ext cx="2259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Актуальность: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500166" y="1857364"/>
            <a:ext cx="678661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Великая Отечественная война – важное событие в жизни нашей Родины.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ремя всё дальше отодвигает события Великой Отечественной войны и, к сожалению, её ветеранов остается с каждым годом все меньше. Очень важно именно сейчас не прервать живую нить памяти о героическом подвиге нашего народа в те годы, и в дошкольном возрасте лелеять ростки памяти о прадедах, их мужестве. Всё дальше и дальше уходят от нас те дни, когда пылала наша земля, шла жестокая и страшная война, а город Ленинград, находился в блокадном кольце. И всё сложнее с каждым годом рассказывать нашим маленьким детям о тех тяжёлых, далёких 900 блокадных днях.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9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0"/>
            <a:ext cx="1714512" cy="18345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00" y="2571744"/>
            <a:ext cx="3571900" cy="40523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00364" y="1571612"/>
            <a:ext cx="5000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400" b="1" i="1" dirty="0" smtClean="0">
                <a:solidFill>
                  <a:srgbClr val="C00000"/>
                </a:solidFill>
              </a:rPr>
              <a:t>Цель проекта:</a:t>
            </a:r>
          </a:p>
          <a:p>
            <a:endParaRPr lang="ru-RU" altLang="ru-RU" sz="2400" b="1" i="1" dirty="0" smtClean="0">
              <a:solidFill>
                <a:srgbClr val="FF0000"/>
              </a:solidFill>
            </a:endParaRPr>
          </a:p>
          <a:p>
            <a:endParaRPr lang="ru-RU" alt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dirty="0"/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928662" y="1928802"/>
            <a:ext cx="678661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Расширение представлений детей о героическом подвиге жителей блокадного Ленинграда в годы Великой отечественной войны.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9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0"/>
            <a:ext cx="1714512" cy="1834527"/>
          </a:xfrm>
          <a:prstGeom prst="rect">
            <a:avLst/>
          </a:prstGeom>
          <a:noFill/>
        </p:spPr>
      </p:pic>
      <p:pic>
        <p:nvPicPr>
          <p:cNvPr id="10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3429000"/>
            <a:ext cx="1714512" cy="18345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00100" y="285728"/>
            <a:ext cx="5382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Задачи проекта: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642910" y="857232"/>
          <a:ext cx="8286808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9" y="0"/>
            <a:ext cx="9134782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642918"/>
            <a:ext cx="5382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ru-RU" sz="2400" b="1" i="1" dirty="0" smtClean="0">
              <a:solidFill>
                <a:schemeClr val="bg1"/>
              </a:solidFill>
            </a:endParaRPr>
          </a:p>
          <a:p>
            <a:r>
              <a:rPr lang="ru-RU" altLang="ru-RU" sz="2400" b="1" i="1" dirty="0" smtClean="0">
                <a:solidFill>
                  <a:srgbClr val="C00000"/>
                </a:solidFill>
              </a:rPr>
              <a:t>Предполагаемые  результаты: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00100" y="1571612"/>
          <a:ext cx="7643865" cy="4500595"/>
        </p:xfrm>
        <a:graphic>
          <a:graphicData uri="http://schemas.openxmlformats.org/drawingml/2006/table">
            <a:tbl>
              <a:tblPr/>
              <a:tblGrid>
                <a:gridCol w="2547955"/>
                <a:gridCol w="2547955"/>
                <a:gridCol w="2547955"/>
              </a:tblGrid>
              <a:tr h="283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0F0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966" marR="14966" marT="14966" marB="149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0F0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Родители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966" marR="14966" marT="14966" marB="149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0F0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Педагог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966" marR="14966" marT="14966" marB="149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17211">
                <a:tc>
                  <a:txBody>
                    <a:bodyPr/>
                    <a:lstStyle/>
                    <a:p>
                      <a:pPr algn="just">
                        <a:lnSpc>
                          <a:spcPts val="1575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Умение рассказывать о блокаде Ленинграда, используя в своих рассказах поэзию и музыкальные произведения посвящённые блокаде;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Составление небольших описательных рассказов по иллюстрациям;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Повышение уровня практических умений в художественном творчестве;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Сформированный интерес к истории отечества в годы Великой Отечественной войны, понимание детьми подвига, совершённого жителями блокадного города.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966" marR="14966" marT="14966" marB="149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Тесное сотрудничество с педагогами и детьми;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Расширение педагогической грамотности родителей по вопросам героических подвигов Ленинградцев в годы ВОВ.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966" marR="14966" marT="14966" marB="149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Пополнение методической “копилки” тематическими конспектами НОД с детьми старшего дошкольного возраста, наглядно – дидактическими методическими материалами;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Повышение знаний о подвигах русского народа при  блокаде Ленинграда; взаимосвязь с родителями по созданию совместных проектов.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966" marR="14966" marT="14966" marB="149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8632" y="1"/>
            <a:ext cx="1335268" cy="14287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001"/>
          <a:stretch>
            <a:fillRect/>
          </a:stretch>
        </p:blipFill>
        <p:spPr bwMode="auto">
          <a:xfrm>
            <a:off x="7429520" y="2571744"/>
            <a:ext cx="1714480" cy="40523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14546" y="785794"/>
            <a:ext cx="36433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ru-RU" sz="2400" b="1" i="1" dirty="0" smtClean="0">
              <a:solidFill>
                <a:schemeClr val="bg1"/>
              </a:solidFill>
            </a:endParaRPr>
          </a:p>
          <a:p>
            <a:r>
              <a:rPr lang="ru-RU" altLang="ru-RU" sz="2400" b="1" i="1" dirty="0" smtClean="0">
                <a:solidFill>
                  <a:srgbClr val="C00000"/>
                </a:solidFill>
              </a:rPr>
              <a:t>Формы и методы:</a:t>
            </a:r>
          </a:p>
          <a:p>
            <a:endParaRPr lang="ru-RU" altLang="ru-RU" sz="2400" i="1" dirty="0" smtClean="0">
              <a:solidFill>
                <a:srgbClr val="C00000"/>
              </a:solidFill>
            </a:endParaRPr>
          </a:p>
          <a:p>
            <a:endParaRPr lang="ru-RU" altLang="ru-RU" sz="2400" i="1" dirty="0" smtClean="0">
              <a:solidFill>
                <a:srgbClr val="C00000"/>
              </a:solidFill>
            </a:endParaRPr>
          </a:p>
          <a:p>
            <a:endParaRPr lang="ru-RU" altLang="ru-RU" sz="2400" i="1" dirty="0" smtClean="0">
              <a:solidFill>
                <a:srgbClr val="C00000"/>
              </a:solidFill>
            </a:endParaRPr>
          </a:p>
          <a:p>
            <a:r>
              <a:rPr lang="ru-RU" altLang="ru-RU" sz="2400" dirty="0" smtClean="0">
                <a:solidFill>
                  <a:srgbClr val="C00000"/>
                </a:solidFill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1285852" y="1500174"/>
          <a:ext cx="6215106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1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29454" y="285728"/>
            <a:ext cx="1714512" cy="1834527"/>
          </a:xfrm>
          <a:prstGeom prst="rect">
            <a:avLst/>
          </a:prstGeom>
          <a:noFill/>
        </p:spPr>
      </p:pic>
      <p:pic>
        <p:nvPicPr>
          <p:cNvPr id="12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714348" y="214290"/>
            <a:ext cx="1857388" cy="17034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C:\Users\Maria\Desktop\1595711898_7-p-fon-velikaya-otechestvennaya-voina-dlya-p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8" y="0"/>
            <a:ext cx="9134782" cy="6858000"/>
          </a:xfrm>
          <a:prstGeom prst="rect">
            <a:avLst/>
          </a:prstGeom>
          <a:noFill/>
        </p:spPr>
      </p:pic>
      <p:pic>
        <p:nvPicPr>
          <p:cNvPr id="8" name="Picture 4" descr="https://cdn1.ozone.ru/s3/multimedia-i/60098323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00" y="2571744"/>
            <a:ext cx="3571900" cy="40523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28794" y="928670"/>
            <a:ext cx="47863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i="1" dirty="0" smtClean="0">
                <a:solidFill>
                  <a:srgbClr val="C00000"/>
                </a:solidFill>
              </a:rPr>
              <a:t>Этапы работы над проектом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285852" y="1785926"/>
            <a:ext cx="4857784" cy="3429024"/>
          </a:xfrm>
          <a:prstGeom prst="round2DiagRect">
            <a:avLst>
              <a:gd name="adj1" fmla="val 16667"/>
              <a:gd name="adj2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571604" y="1857364"/>
            <a:ext cx="435771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1 этап: «Подготовительный»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Подбор детской и методической литературы, наглядного материала (иллюстрации, фотографии, зарисовки); дидактических игр, занятий.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Подготовка материала для продуктивной деятельности.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Подбор информации через интернет.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Пополнение предметно-развивающей среды.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ea typeface="Times New Roman" pitchFamily="18" charset="0"/>
                <a:cs typeface="Times New Roman" pitchFamily="18" charset="0"/>
              </a:rPr>
              <a:t>Встреча с родителями «Знакомство с проектом».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" name="Picture 10" descr="https://pngicon.ru/file/uploads/beliy_golu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0"/>
            <a:ext cx="1714512" cy="18345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794</TotalTime>
  <Words>846</Words>
  <Application>Microsoft Office PowerPoint</Application>
  <PresentationFormat>Экран (4:3)</PresentationFormat>
  <Paragraphs>95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Maria</dc:creator>
  <cp:lastModifiedBy>Татьяна Фёдоровна</cp:lastModifiedBy>
  <cp:revision>89</cp:revision>
  <dcterms:created xsi:type="dcterms:W3CDTF">2016-03-12T09:19:13Z</dcterms:created>
  <dcterms:modified xsi:type="dcterms:W3CDTF">2023-02-12T17:08:16Z</dcterms:modified>
</cp:coreProperties>
</file>