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sldIdLst>
    <p:sldId id="276" r:id="rId2"/>
    <p:sldId id="281" r:id="rId3"/>
    <p:sldId id="273" r:id="rId4"/>
    <p:sldId id="275" r:id="rId5"/>
    <p:sldId id="259" r:id="rId6"/>
    <p:sldId id="260" r:id="rId7"/>
    <p:sldId id="267" r:id="rId8"/>
    <p:sldId id="268" r:id="rId9"/>
    <p:sldId id="286" r:id="rId10"/>
    <p:sldId id="284" r:id="rId11"/>
    <p:sldId id="270" r:id="rId12"/>
    <p:sldId id="288" r:id="rId13"/>
    <p:sldId id="271" r:id="rId14"/>
    <p:sldId id="283" r:id="rId15"/>
    <p:sldId id="272" r:id="rId16"/>
    <p:sldId id="291" r:id="rId17"/>
    <p:sldId id="292" r:id="rId18"/>
    <p:sldId id="293" r:id="rId19"/>
    <p:sldId id="294" r:id="rId20"/>
    <p:sldId id="28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00BEFF0-2082-46CD-9779-0951E2F6B246}">
          <p14:sldIdLst>
            <p14:sldId id="276"/>
            <p14:sldId id="281"/>
            <p14:sldId id="273"/>
            <p14:sldId id="275"/>
            <p14:sldId id="259"/>
            <p14:sldId id="260"/>
            <p14:sldId id="267"/>
            <p14:sldId id="268"/>
            <p14:sldId id="286"/>
            <p14:sldId id="284"/>
            <p14:sldId id="270"/>
            <p14:sldId id="288"/>
            <p14:sldId id="271"/>
            <p14:sldId id="283"/>
            <p14:sldId id="272"/>
            <p14:sldId id="291"/>
            <p14:sldId id="292"/>
            <p14:sldId id="293"/>
            <p14:sldId id="294"/>
          </p14:sldIdLst>
        </p14:section>
        <p14:section name="Раздел без заголовка" id="{E111B6C0-487B-48F4-BA4D-ADBEAC82F13A}">
          <p14:sldIdLst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18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21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2639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46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520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78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333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587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4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1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5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02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9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8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8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34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19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22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  <p:sldLayoutId id="214748386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am.ru/detskijsad/stalingradskoi-bitve-posvjaschaetsja.Html" TargetMode="External"/><Relationship Id="rId2" Type="http://schemas.openxmlformats.org/officeDocument/2006/relationships/hyperlink" Target="http://dohcolonoc.ru/conspect/3400-konspekt-zanyatiya-s-detmi-starshego-doshkolnogo-vozrasta-stalingradskoj-bitve-70let.Html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nsportal.ru/detskiy-sad/regionalnyy-komponent/2018/12/03/proekt-v-podgotovitelnoy-k-shkole-gruppe-gorod-gero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835" y="332656"/>
            <a:ext cx="8429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– герой Волгоград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220072" y="5445225"/>
            <a:ext cx="381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 Л.</a:t>
            </a:r>
          </a:p>
          <a:p>
            <a:pPr algn="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Королькова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35" y="1176351"/>
            <a:ext cx="8214588" cy="4196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13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-6307"/>
            <a:ext cx="4366103" cy="4836368"/>
          </a:xfrm>
        </p:spPr>
        <p:txBody>
          <a:bodyPr>
            <a:normAutofit/>
          </a:bodyPr>
          <a:lstStyle/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ru-RU" sz="3200" b="1" u="sng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7" name="Picture 3" descr="F:\dsc0114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5"/>
          <a:stretch/>
        </p:blipFill>
        <p:spPr bwMode="auto">
          <a:xfrm>
            <a:off x="4353196" y="721327"/>
            <a:ext cx="4395268" cy="3139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1" y="136552"/>
            <a:ext cx="3835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7622" y="4077072"/>
            <a:ext cx="4346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«Танковое сражение на «Мамаевом Кургане»</a:t>
            </a:r>
            <a:endParaRPr lang="ru-RU" sz="2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«Военная техника» из бросового материала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620688"/>
            <a:ext cx="403244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Основной: </a:t>
            </a:r>
            <a:endParaRPr lang="ru-RU" sz="3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«Битва за Сталинград», «Салют Победы», рисование боевой техники с использованием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трафаретов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069286" cy="3051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48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0"/>
            <a:ext cx="468052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«Военная техника», «Воины - защитники» «Разрезные картинки»,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тень»,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«Выложи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военную технику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«Кто служит в армии», «Один – много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 предложение», «Угадай по описанию», «Доскажи словечко», «Назови пословицу»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«Бойцы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молодцы», «наша армия», «солдаты»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солдаты», «наша армия»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terminal\Desktop\IMG-85d108192a045bbc41c4ccb88601bbb7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3456384" cy="4186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93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87072" cy="352839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одвижные игры: 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«Саперы», «летчики», «не промахнись»</a:t>
            </a:r>
          </a:p>
          <a:p>
            <a:pPr algn="just">
              <a:spcBef>
                <a:spcPts val="0"/>
              </a:spcBef>
            </a:pP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– эстафеты: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«Полоса препятствий», «минное поле», «подвези боеприпасы» </a:t>
            </a:r>
          </a:p>
          <a:p>
            <a:pPr algn="just">
              <a:spcBef>
                <a:spcPts val="0"/>
              </a:spcBef>
            </a:pP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алоподвижная игра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«Будь внимателен» </a:t>
            </a:r>
          </a:p>
          <a:p>
            <a:pPr algn="just">
              <a:spcBef>
                <a:spcPts val="0"/>
              </a:spcBef>
            </a:pP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южетно– ролевые игры: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«Мы-военные», «морское путешествие в город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олгоград»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sun9-31.userapi.com/HZWvYzTZ_2yvLsEfwR7ZoupI9NjX8cWPxolZ0w/iPCrf5M2-k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56" y="3356993"/>
            <a:ext cx="4066948" cy="3185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un9-17.userapi.com/NspsHR6t-H5BD5iWhO2Wf3QwNnb9_SyJlcSRCg/3EhvRWzi-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514" y="3356993"/>
            <a:ext cx="4133948" cy="33045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2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102" y="18020"/>
            <a:ext cx="884523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- легенда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Сталинграде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Мать»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Богомолов «За оборону Сталинграда», «Танк»,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Агашина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«Второе февраля».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 Мордовина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«Мельница», «Дом Павлова», С. Алексеева «Победа под Сталинградом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80"/>
          <a:stretch>
            <a:fillRect/>
          </a:stretch>
        </p:blipFill>
        <p:spPr bwMode="auto">
          <a:xfrm>
            <a:off x="467544" y="3566644"/>
            <a:ext cx="8334200" cy="3114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078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5785"/>
            <a:ext cx="84969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родителей: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рассказывать детям о войне»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«Воспитываем патриота с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детства»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оформлении выставки поделок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армия сильна»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73" y="3720662"/>
            <a:ext cx="3835587" cy="2876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https://sun9-68.userapi.com/qK5NEO1wEkyCiU-ijmeWRCHbbNXLOgB_kKNNFg/VUEw3feDVg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20662"/>
            <a:ext cx="3881557" cy="2911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1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311629"/>
            <a:ext cx="8450064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Заключительный:</a:t>
            </a:r>
          </a:p>
          <a:p>
            <a:pPr algn="ctr"/>
            <a:endParaRPr lang="ru-RU" sz="11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мероприятия:</a:t>
            </a:r>
          </a:p>
          <a:p>
            <a:pPr algn="ctr"/>
            <a:endParaRPr lang="ru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 – литературная гостиная «В память о Сталинградской битве»</a:t>
            </a:r>
            <a:endParaRPr lang="ru-RU" sz="2400" dirty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6135" y="311629"/>
            <a:ext cx="3835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</p:txBody>
      </p:sp>
      <p:pic>
        <p:nvPicPr>
          <p:cNvPr id="4098" name="Picture 2" descr="C:\Users\terminal\Desktop\D8R4DTxXUAAcCg5.jpg 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29288"/>
            <a:ext cx="65024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3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387" y="465105"/>
            <a:ext cx="4758679" cy="30856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  <a:r>
              <a:rPr lang="ru-RU" sz="2400" b="1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мероприятия:</a:t>
            </a:r>
            <a:b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родительского творчества  </a:t>
            </a:r>
            <a:b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армия сильна»</a:t>
            </a:r>
            <a:b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603" y="465105"/>
            <a:ext cx="4104397" cy="30773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26067"/>
            <a:ext cx="5695568" cy="3043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52" y="3778467"/>
            <a:ext cx="5695568" cy="3043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9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166" y="213351"/>
            <a:ext cx="7999040" cy="28803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  <a:r>
              <a:rPr lang="ru-RU" sz="2400" b="1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мероприятия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«Город-герой Волгоград» </a:t>
            </a:r>
            <a:r>
              <a:rPr lang="ru-RU" sz="24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Picture 2" descr="C:\Users\terminal\Desktop\IMG-2e52ea0e3ac61ffa4df5e33f213928df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" y="2636912"/>
            <a:ext cx="4565649" cy="3424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erminal\Desktop\PNCKyVz-_V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456" y="3245336"/>
            <a:ext cx="4557544" cy="3418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6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228" y="213350"/>
            <a:ext cx="7999040" cy="631199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проекта: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музыкально-литературная гостиная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память о Сталинградской битве»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Оформили выставку художественного творчества детей и творчества детей с родителями.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Оформили </a:t>
            </a:r>
            <a:r>
              <a:rPr lang="ru-RU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«город-герой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олгоград»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успешной реализации проекта у детей: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Сформировались понятия ВОВ, Сталинградская битва, Победа;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Активизировался познавательный интерес к истории страны и своего города.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детей и их родителей наблюдается осознание понимания проявления патриотического отношения к родине, сохранения памяти и уважения к героям - защитникам - ветеранам.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повысился интерес к новому сотрудничеству с ДОУ.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22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166" y="213350"/>
            <a:ext cx="7999040" cy="6239985"/>
          </a:xfrm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литературы</a:t>
            </a:r>
            <a:endParaRPr lang="ru-RU" sz="36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2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Лосева Л.В. И др. «Моя родина – Волгоград», Волгоград- 2002.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Горбатенко О.Ф. Комплексные занятия с детьми, </a:t>
            </a:r>
            <a:r>
              <a:rPr lang="ru-RU" sz="2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олгоград: «Учитель» -  2007.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Примерная программа ОТ РОЖДЕНИЯ ДО ШКОЛЫ</a:t>
            </a:r>
            <a:b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программа дошкольного образования</a:t>
            </a:r>
            <a:b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редакцией Н.Е. </a:t>
            </a:r>
            <a:r>
              <a:rPr lang="ru-RU" sz="22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Э.М. Дорофеевой, 2019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Интернет- ресурсы.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u="sng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Http://dohcolonoc.Ru/conspect/3400-konspekt-zanyatiya-s-detmi-starshego-doshkolnogo-vozrasta-stalingradskoj-bitve-70let.Html</a:t>
            </a:r>
            <a:endParaRPr lang="ru-RU" sz="2200" cap="none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u="sng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sz="2200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www.Maam.Ru/detskijsad/stalingradskoi-bitve-posvjaschaetsja.Html</a:t>
            </a:r>
            <a:endParaRPr lang="ru-RU" sz="2200" u="sng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u="sng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Https://nsportal.Ru/detskiy-sad/regionalnyy-komponent/2018/12/03/proekt-v-podgotovitelnoy-k-shkole-gruppe-gorod-geroy</a:t>
            </a:r>
            <a:endParaRPr lang="ru-RU" sz="2200" cap="none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600" cap="none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22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2553" y="421546"/>
            <a:ext cx="510193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 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познавательно-развивающий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 5-7 лет, родители,  педагоги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5" y="188640"/>
            <a:ext cx="3526591" cy="6192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62552" y="4005064"/>
            <a:ext cx="52814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ПРОЕКТА: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6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835" y="332656"/>
            <a:ext cx="8429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– герой Волгоград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51772" y="5445225"/>
            <a:ext cx="3685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Баталова Е.А.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Н. Л.</a:t>
            </a:r>
          </a:p>
          <a:p>
            <a:pPr algn="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Королькова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35" y="1176351"/>
            <a:ext cx="8214588" cy="4124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19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509808"/>
            <a:ext cx="476779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– фундамент общего развития ребенка, стартовый период всех высоких человеческих начал.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2996952"/>
            <a:ext cx="79980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человеческое в наших детях, заложить нравственные основы, которые сделают их более устойчивыми к нежелательным влияниям, познакомить с боевым прошлым нашей Родины, формировать правила общения и умение жить среди людей – вот главные идеи воспитания нравственно-патриотических чувств у дошкольников. </a:t>
            </a:r>
            <a:endParaRPr lang="ru-RU" dirty="0"/>
          </a:p>
        </p:txBody>
      </p:sp>
      <p:pic>
        <p:nvPicPr>
          <p:cNvPr id="1026" name="Picture 2" descr="E:\Фотографии на стене сообщества\волгоград\DSC011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1043"/>
            <a:ext cx="3576074" cy="2785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91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60648"/>
            <a:ext cx="80648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героическим подвигом русского народа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войны; формирование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Великой Отечественной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войне, о городе – герое Сталинграде, через создание альбома «Сталинградская битва»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62" y="4351713"/>
            <a:ext cx="7303276" cy="1822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24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269" y="0"/>
            <a:ext cx="5018803" cy="489364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6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  <a:r>
              <a:rPr lang="ru-RU" sz="9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выучить совместно с родителями стихотворение, изготовить поделку </a:t>
            </a:r>
          </a:p>
          <a:p>
            <a:pPr algn="just"/>
            <a:r>
              <a:rPr lang="ru-RU" sz="96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  <a:r>
              <a:rPr lang="ru-RU" sz="9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поисковую работу по подбору стихотворения, помочь детям его выучить и сделать поделку для выставки</a:t>
            </a:r>
            <a:endParaRPr lang="ru-RU" sz="9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453563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и систематизировать литературный и иллюстрированный материал по теме; способствовать позитивному развитию детско-родительских отношений; обновить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- развивающую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Фотографии на стене сообщества\волгоград\i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57723"/>
            <a:ext cx="3600400" cy="3477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08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470575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багажа знаний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ВОВ, о городе –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герое Волгограде, у дошкольников сформируется эмоционально - положительное отношение к воинам, их смелости, выносливости,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мужеству.</a:t>
            </a:r>
          </a:p>
          <a:p>
            <a:pPr algn="just">
              <a:lnSpc>
                <a:spcPct val="100000"/>
              </a:lnSpc>
            </a:pP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педагогической грамотности родителей в вопросах нравственно - патриотического воспитания детей; активное участие родителей в делах группы и детского сада.</a:t>
            </a:r>
          </a:p>
          <a:p>
            <a:pPr algn="just">
              <a:lnSpc>
                <a:spcPct val="100000"/>
              </a:lnSpc>
            </a:pP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навыков организации психолого-педагогической работы по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 -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патриотическому  воспитанию; приобретение навыков организации взаимодействия с родителями; пополнение предметно - развивающей среды.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5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44624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Постановка целей, определение актуальности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Подбор методической литературы для реализации проекта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дидактических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игр;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наглядно - дидактического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материала; разработка бесед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Разработка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для родителей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среды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427" y="3190436"/>
            <a:ext cx="5425146" cy="3535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36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4593" y="404665"/>
            <a:ext cx="879788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детьми: </a:t>
            </a:r>
            <a:endParaRPr lang="ru-RU" sz="2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с фронта», «Дети-герои войны»,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Город-герой Волгоград», «Герои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Сталинградской битвы и их подвиги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1758" y="5685959"/>
            <a:ext cx="84896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Великой Отечественной войне, о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– герое Волгограде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6187" y="188640"/>
            <a:ext cx="3835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40558"/>
            <a:ext cx="7336038" cy="3458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4617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0"/>
            <a:ext cx="8071048" cy="4437112"/>
          </a:xfrm>
        </p:spPr>
        <p:txBody>
          <a:bodyPr>
            <a:normAutofit lnSpcReduction="10000"/>
          </a:bodyPr>
          <a:lstStyle/>
          <a:p>
            <a:pPr marL="0" lvl="0" indent="0" algn="just">
              <a:spcBef>
                <a:spcPts val="0"/>
              </a:spcBef>
              <a:buNone/>
            </a:pPr>
            <a:endParaRPr lang="ru-RU" sz="2400" b="1" i="1" cap="none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2400" b="1" i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презентации: </a:t>
            </a:r>
            <a:r>
              <a:rPr lang="ru-RU" sz="24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«Никто не забыт, ничто не забыто!»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2400" b="1" i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росмотр фильма: </a:t>
            </a:r>
            <a:r>
              <a:rPr lang="ru-RU" sz="24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целевшие чудом»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i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b="1" i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агадывание загадок </a:t>
            </a:r>
            <a:r>
              <a:rPr lang="ru-RU" sz="24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военной технике, родах войск.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i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i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тение пословиц </a:t>
            </a:r>
            <a:r>
              <a:rPr lang="ru-RU" sz="24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войне, о родине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узыкальная деятельность: 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рослушивание и разучивание текстов песен военных лет: «день победы», «катюша», «баллада о солдате», «смуглянка», «десятый батальон» и др.</a:t>
            </a:r>
          </a:p>
          <a:p>
            <a:pPr marL="0" indent="0" algn="just">
              <a:buNone/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culture.ru/storage/images/26a1a55832058488cb3ed65dc746947d/dcf5e6b4defddd09fbddfe38c34489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1008"/>
            <a:ext cx="4762500" cy="3095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1954</TotalTime>
  <Words>969</Words>
  <Application>Microsoft Office PowerPoint</Application>
  <PresentationFormat>Экран (4:3)</PresentationFormat>
  <Paragraphs>107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Tw Cen MT</vt:lpstr>
      <vt:lpstr>Wingdings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домашние питомцы</dc:title>
  <dc:creator>НАТАЛЬЯ</dc:creator>
  <cp:lastModifiedBy>Пользователь</cp:lastModifiedBy>
  <cp:revision>134</cp:revision>
  <dcterms:created xsi:type="dcterms:W3CDTF">2019-10-13T13:53:28Z</dcterms:created>
  <dcterms:modified xsi:type="dcterms:W3CDTF">2023-02-06T15:15:13Z</dcterms:modified>
</cp:coreProperties>
</file>